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E3947"/>
    <a:srgbClr val="093F8F"/>
    <a:srgbClr val="7B7658"/>
    <a:srgbClr val="807B5D"/>
    <a:srgbClr val="290A46"/>
    <a:srgbClr val="400758"/>
    <a:srgbClr val="C6B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94626"/>
  </p:normalViewPr>
  <p:slideViewPr>
    <p:cSldViewPr snapToGrid="0" snapToObjects="1">
      <p:cViewPr varScale="1">
        <p:scale>
          <a:sx n="36" d="100"/>
          <a:sy n="36" d="100"/>
        </p:scale>
        <p:origin x="1240" y="280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497439"/>
            <a:ext cx="32918400" cy="1554237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2720933"/>
            <a:ext cx="32918399" cy="6477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132355"/>
            <a:ext cx="32918400" cy="58857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4" y="12206937"/>
            <a:ext cx="30000101" cy="3048000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5700986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4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6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42142" y="0"/>
            <a:ext cx="33070800" cy="220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3225435" y="3806988"/>
            <a:ext cx="26467535" cy="2853132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086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1400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45</cp:revision>
  <dcterms:created xsi:type="dcterms:W3CDTF">2015-11-02T16:42:22Z</dcterms:created>
  <dcterms:modified xsi:type="dcterms:W3CDTF">2024-02-16T16:25:41Z</dcterms:modified>
</cp:coreProperties>
</file>