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918400" cy="21945600"/>
  <p:notesSz cx="6858000" cy="9144000"/>
  <p:defaultTextStyle>
    <a:defPPr>
      <a:defRPr lang="en-US"/>
    </a:defPPr>
    <a:lvl1pPr marL="0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1pPr>
    <a:lvl2pPr marL="1566964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2pPr>
    <a:lvl3pPr marL="3133927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3pPr>
    <a:lvl4pPr marL="4700891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4pPr>
    <a:lvl5pPr marL="6267851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5pPr>
    <a:lvl6pPr marL="7834815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6pPr>
    <a:lvl7pPr marL="9401778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7pPr>
    <a:lvl8pPr marL="10968741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8pPr>
    <a:lvl9pPr marL="12535705" algn="l" defTabSz="1566964" rtl="0" eaLnBrk="1" latinLnBrk="0" hangingPunct="1">
      <a:defRPr sz="60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90A46"/>
    <a:srgbClr val="2E3947"/>
    <a:srgbClr val="093F8F"/>
    <a:srgbClr val="7B7658"/>
    <a:srgbClr val="807B5D"/>
    <a:srgbClr val="400758"/>
    <a:srgbClr val="C6B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2" autoAdjust="0"/>
    <p:restoredTop sz="94626"/>
  </p:normalViewPr>
  <p:slideViewPr>
    <p:cSldViewPr snapToGrid="0" snapToObjects="1">
      <p:cViewPr varScale="1">
        <p:scale>
          <a:sx n="36" d="100"/>
          <a:sy n="36" d="100"/>
        </p:scale>
        <p:origin x="1240" y="280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3"/>
          <p:cNvSpPr>
            <a:spLocks noGrp="1"/>
          </p:cNvSpPr>
          <p:nvPr>
            <p:ph type="title" hasCustomPrompt="1"/>
          </p:nvPr>
        </p:nvSpPr>
        <p:spPr>
          <a:xfrm>
            <a:off x="0" y="497439"/>
            <a:ext cx="32918400" cy="1554238"/>
          </a:xfrm>
          <a:prstGeom prst="rect">
            <a:avLst/>
          </a:prstGeom>
        </p:spPr>
        <p:txBody>
          <a:bodyPr lIns="91428" tIns="45714" rIns="91428" bIns="45714">
            <a:normAutofit/>
          </a:bodyPr>
          <a:lstStyle>
            <a:lvl1pPr algn="ctr">
              <a:defRPr sz="6400" b="1">
                <a:solidFill>
                  <a:srgbClr val="290A46"/>
                </a:solidFill>
              </a:defRPr>
            </a:lvl1pPr>
          </a:lstStyle>
          <a:p>
            <a:r>
              <a:rPr lang="en-US" dirty="0"/>
              <a:t>Click to add a Poster Title</a:t>
            </a:r>
          </a:p>
        </p:txBody>
      </p:sp>
      <p:sp>
        <p:nvSpPr>
          <p:cNvPr id="9" name="Text Placeholder 20"/>
          <p:cNvSpPr>
            <a:spLocks noGrp="1"/>
          </p:cNvSpPr>
          <p:nvPr>
            <p:ph type="body" sz="quarter" idx="16" hasCustomPrompt="1"/>
          </p:nvPr>
        </p:nvSpPr>
        <p:spPr>
          <a:xfrm>
            <a:off x="1" y="2720934"/>
            <a:ext cx="32918399" cy="647700"/>
          </a:xfrm>
          <a:prstGeom prst="rect">
            <a:avLst/>
          </a:prstGeom>
        </p:spPr>
        <p:txBody>
          <a:bodyPr lIns="91428" tIns="45714" rIns="91428" bIns="45714">
            <a:noAutofit/>
          </a:bodyPr>
          <a:lstStyle>
            <a:lvl1pPr algn="ctr">
              <a:buNone/>
              <a:defRPr sz="3334">
                <a:solidFill>
                  <a:srgbClr val="290A4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add Project URL</a:t>
            </a:r>
          </a:p>
        </p:txBody>
      </p:sp>
      <p:sp>
        <p:nvSpPr>
          <p:cNvPr id="10" name="Text Placeholder 23"/>
          <p:cNvSpPr>
            <a:spLocks noGrp="1"/>
          </p:cNvSpPr>
          <p:nvPr>
            <p:ph type="body" sz="quarter" idx="17" hasCustomPrompt="1"/>
          </p:nvPr>
        </p:nvSpPr>
        <p:spPr>
          <a:xfrm>
            <a:off x="0" y="2132355"/>
            <a:ext cx="32918400" cy="588579"/>
          </a:xfrm>
          <a:prstGeom prst="rect">
            <a:avLst/>
          </a:prstGeom>
        </p:spPr>
        <p:txBody>
          <a:bodyPr lIns="91428" tIns="45714" rIns="91428" bIns="45714" anchor="ctr">
            <a:noAutofit/>
          </a:bodyPr>
          <a:lstStyle>
            <a:lvl1pPr algn="ctr">
              <a:buNone/>
              <a:defRPr sz="4133">
                <a:solidFill>
                  <a:srgbClr val="290A46"/>
                </a:solidFill>
                <a:latin typeface="Calibri" pitchFamily="34" charset="0"/>
              </a:defRPr>
            </a:lvl1pPr>
          </a:lstStyle>
          <a:p>
            <a:pPr lvl="0"/>
            <a:r>
              <a:rPr lang="en-US" dirty="0"/>
              <a:t>Click to add PIs: PI Names and Affiliations </a:t>
            </a:r>
          </a:p>
        </p:txBody>
      </p:sp>
      <p:sp>
        <p:nvSpPr>
          <p:cNvPr id="15" name="Content Placeholder 27"/>
          <p:cNvSpPr>
            <a:spLocks noGrp="1"/>
          </p:cNvSpPr>
          <p:nvPr>
            <p:ph sz="quarter" idx="19"/>
          </p:nvPr>
        </p:nvSpPr>
        <p:spPr>
          <a:xfrm>
            <a:off x="1571214" y="12206937"/>
            <a:ext cx="30000101" cy="3048000"/>
          </a:xfrm>
          <a:prstGeom prst="rect">
            <a:avLst/>
          </a:prstGeom>
          <a:solidFill>
            <a:srgbClr val="FFFFFF">
              <a:alpha val="44000"/>
            </a:srgbClr>
          </a:solidFill>
          <a:ln w="3175">
            <a:solidFill>
              <a:schemeClr val="tx2">
                <a:lumMod val="50000"/>
              </a:schemeClr>
            </a:solidFill>
          </a:ln>
        </p:spPr>
        <p:txBody>
          <a:bodyPr lIns="457200" tIns="45714" rIns="91428" bIns="45714" numCol="2">
            <a:normAutofit/>
          </a:bodyPr>
          <a:lstStyle>
            <a:lvl1pPr marL="304788" indent="-426703" algn="l">
              <a:spcBef>
                <a:spcPts val="16"/>
              </a:spcBef>
              <a:defRPr sz="4000">
                <a:solidFill>
                  <a:srgbClr val="290A46"/>
                </a:solidFill>
                <a:latin typeface="+mj-lt"/>
              </a:defRPr>
            </a:lvl1pPr>
            <a:lvl2pPr marL="1036154" indent="-487602" algn="l">
              <a:defRPr sz="3334">
                <a:solidFill>
                  <a:srgbClr val="290A46"/>
                </a:solidFill>
                <a:latin typeface="+mj-lt"/>
              </a:defRPr>
            </a:lvl2pPr>
            <a:lvl3pPr marL="1401855" indent="-304751" algn="l">
              <a:defRPr sz="2866">
                <a:solidFill>
                  <a:srgbClr val="290A46"/>
                </a:solidFill>
                <a:latin typeface="+mj-lt"/>
              </a:defRPr>
            </a:lvl3pPr>
            <a:lvl4pPr marL="1889458" indent="-426651" algn="l">
              <a:defRPr sz="2734">
                <a:solidFill>
                  <a:srgbClr val="290A46"/>
                </a:solidFill>
                <a:latin typeface="+mj-lt"/>
              </a:defRPr>
            </a:lvl4pPr>
            <a:lvl5pPr marL="2255160" indent="-304751" algn="l">
              <a:defRPr sz="2400">
                <a:solidFill>
                  <a:srgbClr val="290A46"/>
                </a:solidFill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2"/>
          <p:cNvSpPr>
            <a:spLocks noGrp="1"/>
          </p:cNvSpPr>
          <p:nvPr>
            <p:ph sz="half" idx="20"/>
          </p:nvPr>
        </p:nvSpPr>
        <p:spPr>
          <a:xfrm>
            <a:off x="1581744" y="15700986"/>
            <a:ext cx="9674904" cy="3227073"/>
          </a:xfrm>
          <a:prstGeom prst="rect">
            <a:avLst/>
          </a:prstGeom>
          <a:solidFill>
            <a:srgbClr val="FFFFFF">
              <a:alpha val="44000"/>
            </a:srgbClr>
          </a:solidFill>
          <a:ln w="3175">
            <a:solidFill>
              <a:schemeClr val="tx2">
                <a:lumMod val="50000"/>
              </a:schemeClr>
            </a:solidFill>
          </a:ln>
        </p:spPr>
        <p:txBody>
          <a:bodyPr lIns="457200" tIns="45714" rIns="91428" bIns="45714"/>
          <a:lstStyle>
            <a:lvl1pPr marL="365702" indent="-365702">
              <a:defRPr sz="4000">
                <a:solidFill>
                  <a:srgbClr val="290A46"/>
                </a:solidFill>
              </a:defRPr>
            </a:lvl1pPr>
            <a:lvl2pPr marL="1706607" indent="-487602">
              <a:defRPr sz="3200">
                <a:solidFill>
                  <a:srgbClr val="290A46"/>
                </a:solidFill>
              </a:defRPr>
            </a:lvl2pPr>
            <a:lvl3pPr marL="2072309" indent="-304751">
              <a:defRPr sz="2866">
                <a:solidFill>
                  <a:srgbClr val="290A46"/>
                </a:solidFill>
              </a:defRPr>
            </a:lvl3pPr>
            <a:lvl4pPr marL="2620861" indent="-304751">
              <a:defRPr sz="2400">
                <a:solidFill>
                  <a:srgbClr val="290A46"/>
                </a:solidFill>
              </a:defRPr>
            </a:lvl4pPr>
            <a:lvl5pPr marL="2925612" indent="-304751">
              <a:defRPr sz="2400">
                <a:solidFill>
                  <a:srgbClr val="290A46"/>
                </a:solidFill>
              </a:defRPr>
            </a:lvl5pPr>
            <a:lvl6pPr>
              <a:defRPr sz="5666"/>
            </a:lvl6pPr>
            <a:lvl7pPr>
              <a:defRPr sz="5666"/>
            </a:lvl7pPr>
            <a:lvl8pPr>
              <a:defRPr sz="5666"/>
            </a:lvl8pPr>
            <a:lvl9pPr>
              <a:defRPr sz="566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sz="half" idx="21"/>
          </p:nvPr>
        </p:nvSpPr>
        <p:spPr>
          <a:xfrm>
            <a:off x="1571214" y="7111007"/>
            <a:ext cx="14537795" cy="4645042"/>
          </a:xfrm>
          <a:prstGeom prst="rect">
            <a:avLst/>
          </a:prstGeom>
          <a:solidFill>
            <a:srgbClr val="FFFFFF">
              <a:alpha val="44000"/>
            </a:srgbClr>
          </a:solidFill>
          <a:ln w="3175">
            <a:solidFill>
              <a:schemeClr val="tx2">
                <a:lumMod val="50000"/>
              </a:schemeClr>
            </a:solidFill>
          </a:ln>
        </p:spPr>
        <p:txBody>
          <a:bodyPr lIns="457200" tIns="45714" rIns="91428" bIns="45714"/>
          <a:lstStyle>
            <a:lvl1pPr marL="304751" indent="-426651">
              <a:defRPr sz="4000">
                <a:solidFill>
                  <a:srgbClr val="290A46"/>
                </a:solidFill>
              </a:defRPr>
            </a:lvl1pPr>
            <a:lvl2pPr marL="1097104" indent="-487602">
              <a:defRPr sz="3200">
                <a:solidFill>
                  <a:srgbClr val="290A46"/>
                </a:solidFill>
              </a:defRPr>
            </a:lvl2pPr>
            <a:lvl3pPr marL="1462806" indent="-304751">
              <a:defRPr sz="2866">
                <a:solidFill>
                  <a:srgbClr val="290A46"/>
                </a:solidFill>
              </a:defRPr>
            </a:lvl3pPr>
            <a:lvl4pPr marL="1889458" indent="-304751">
              <a:defRPr sz="2400">
                <a:solidFill>
                  <a:srgbClr val="290A46"/>
                </a:solidFill>
              </a:defRPr>
            </a:lvl4pPr>
            <a:lvl5pPr marL="2194209" indent="-304751">
              <a:defRPr sz="2400">
                <a:solidFill>
                  <a:srgbClr val="290A46"/>
                </a:solidFill>
              </a:defRPr>
            </a:lvl5pPr>
            <a:lvl6pPr>
              <a:defRPr sz="5666"/>
            </a:lvl6pPr>
            <a:lvl7pPr>
              <a:defRPr sz="5666"/>
            </a:lvl7pPr>
            <a:lvl8pPr>
              <a:defRPr sz="5666"/>
            </a:lvl8pPr>
            <a:lvl9pPr>
              <a:defRPr sz="566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sz="half" idx="22"/>
          </p:nvPr>
        </p:nvSpPr>
        <p:spPr>
          <a:xfrm>
            <a:off x="16809396" y="7111007"/>
            <a:ext cx="14537795" cy="4645042"/>
          </a:xfrm>
          <a:prstGeom prst="rect">
            <a:avLst/>
          </a:prstGeom>
          <a:solidFill>
            <a:srgbClr val="FFFFFF">
              <a:alpha val="44000"/>
            </a:srgbClr>
          </a:solidFill>
          <a:ln w="3175">
            <a:solidFill>
              <a:schemeClr val="tx2">
                <a:lumMod val="50000"/>
              </a:schemeClr>
            </a:solidFill>
          </a:ln>
        </p:spPr>
        <p:txBody>
          <a:bodyPr lIns="457200" tIns="45714" rIns="91428" bIns="45714"/>
          <a:lstStyle>
            <a:lvl1pPr marL="304751" indent="-426651">
              <a:defRPr sz="4000">
                <a:solidFill>
                  <a:srgbClr val="290A46"/>
                </a:solidFill>
              </a:defRPr>
            </a:lvl1pPr>
            <a:lvl2pPr marL="1097104" indent="-487602">
              <a:defRPr sz="3200">
                <a:solidFill>
                  <a:srgbClr val="290A46"/>
                </a:solidFill>
              </a:defRPr>
            </a:lvl2pPr>
            <a:lvl3pPr marL="1462806" indent="-304751">
              <a:defRPr sz="2866">
                <a:solidFill>
                  <a:srgbClr val="290A46"/>
                </a:solidFill>
              </a:defRPr>
            </a:lvl3pPr>
            <a:lvl4pPr marL="1889458" indent="-304751">
              <a:defRPr sz="2400">
                <a:solidFill>
                  <a:srgbClr val="290A46"/>
                </a:solidFill>
              </a:defRPr>
            </a:lvl4pPr>
            <a:lvl5pPr marL="2194209" indent="-304751">
              <a:defRPr sz="2400">
                <a:solidFill>
                  <a:srgbClr val="290A46"/>
                </a:solidFill>
              </a:defRPr>
            </a:lvl5pPr>
            <a:lvl6pPr>
              <a:defRPr sz="5666"/>
            </a:lvl6pPr>
            <a:lvl7pPr>
              <a:defRPr sz="5666"/>
            </a:lvl7pPr>
            <a:lvl8pPr>
              <a:defRPr sz="5666"/>
            </a:lvl8pPr>
            <a:lvl9pPr>
              <a:defRPr sz="566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2"/>
          <p:cNvSpPr>
            <a:spLocks noGrp="1"/>
          </p:cNvSpPr>
          <p:nvPr>
            <p:ph sz="half" idx="23"/>
          </p:nvPr>
        </p:nvSpPr>
        <p:spPr>
          <a:xfrm>
            <a:off x="11747818" y="15725220"/>
            <a:ext cx="9674904" cy="3227073"/>
          </a:xfrm>
          <a:prstGeom prst="rect">
            <a:avLst/>
          </a:prstGeom>
          <a:solidFill>
            <a:srgbClr val="FFFFFF">
              <a:alpha val="44000"/>
            </a:srgbClr>
          </a:solidFill>
          <a:ln w="3175">
            <a:solidFill>
              <a:schemeClr val="tx2">
                <a:lumMod val="50000"/>
              </a:schemeClr>
            </a:solidFill>
          </a:ln>
        </p:spPr>
        <p:txBody>
          <a:bodyPr lIns="457200" tIns="45714" rIns="91428" bIns="45714"/>
          <a:lstStyle>
            <a:lvl1pPr marL="365702" indent="-365702">
              <a:defRPr sz="4000">
                <a:solidFill>
                  <a:srgbClr val="290A46"/>
                </a:solidFill>
              </a:defRPr>
            </a:lvl1pPr>
            <a:lvl2pPr marL="1706607" indent="-487602">
              <a:defRPr sz="3200">
                <a:solidFill>
                  <a:srgbClr val="290A46"/>
                </a:solidFill>
              </a:defRPr>
            </a:lvl2pPr>
            <a:lvl3pPr marL="2072309" indent="-304751">
              <a:defRPr sz="2866">
                <a:solidFill>
                  <a:srgbClr val="290A46"/>
                </a:solidFill>
              </a:defRPr>
            </a:lvl3pPr>
            <a:lvl4pPr marL="2620861" indent="-304751">
              <a:defRPr sz="2400">
                <a:solidFill>
                  <a:srgbClr val="290A46"/>
                </a:solidFill>
              </a:defRPr>
            </a:lvl4pPr>
            <a:lvl5pPr marL="2925612" indent="-304751">
              <a:defRPr sz="2400">
                <a:solidFill>
                  <a:srgbClr val="290A46"/>
                </a:solidFill>
              </a:defRPr>
            </a:lvl5pPr>
            <a:lvl6pPr>
              <a:defRPr sz="5666"/>
            </a:lvl6pPr>
            <a:lvl7pPr>
              <a:defRPr sz="5666"/>
            </a:lvl7pPr>
            <a:lvl8pPr>
              <a:defRPr sz="5666"/>
            </a:lvl8pPr>
            <a:lvl9pPr>
              <a:defRPr sz="566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2"/>
          <p:cNvSpPr>
            <a:spLocks noGrp="1"/>
          </p:cNvSpPr>
          <p:nvPr>
            <p:ph sz="half" idx="24"/>
          </p:nvPr>
        </p:nvSpPr>
        <p:spPr>
          <a:xfrm>
            <a:off x="21896410" y="15725220"/>
            <a:ext cx="9674904" cy="3227073"/>
          </a:xfrm>
          <a:prstGeom prst="rect">
            <a:avLst/>
          </a:prstGeom>
          <a:solidFill>
            <a:srgbClr val="FFFFFF">
              <a:alpha val="44000"/>
            </a:srgbClr>
          </a:solidFill>
          <a:ln w="3175">
            <a:solidFill>
              <a:schemeClr val="tx2">
                <a:lumMod val="50000"/>
              </a:schemeClr>
            </a:solidFill>
          </a:ln>
        </p:spPr>
        <p:txBody>
          <a:bodyPr lIns="457200" tIns="45714" rIns="91428" bIns="45714"/>
          <a:lstStyle>
            <a:lvl1pPr marL="365702" indent="-365702">
              <a:defRPr sz="4000">
                <a:solidFill>
                  <a:srgbClr val="290A46"/>
                </a:solidFill>
              </a:defRPr>
            </a:lvl1pPr>
            <a:lvl2pPr marL="1706607" indent="-487602">
              <a:defRPr sz="3200">
                <a:solidFill>
                  <a:srgbClr val="290A46"/>
                </a:solidFill>
              </a:defRPr>
            </a:lvl2pPr>
            <a:lvl3pPr marL="2072309" indent="-304751">
              <a:defRPr sz="2866">
                <a:solidFill>
                  <a:srgbClr val="290A46"/>
                </a:solidFill>
              </a:defRPr>
            </a:lvl3pPr>
            <a:lvl4pPr marL="2620861" indent="-304751">
              <a:defRPr sz="2400">
                <a:solidFill>
                  <a:srgbClr val="290A46"/>
                </a:solidFill>
              </a:defRPr>
            </a:lvl4pPr>
            <a:lvl5pPr marL="2925612" indent="-304751">
              <a:defRPr sz="2400">
                <a:solidFill>
                  <a:srgbClr val="290A46"/>
                </a:solidFill>
              </a:defRPr>
            </a:lvl5pPr>
            <a:lvl6pPr>
              <a:defRPr sz="5666"/>
            </a:lvl6pPr>
            <a:lvl7pPr>
              <a:defRPr sz="5666"/>
            </a:lvl7pPr>
            <a:lvl8pPr>
              <a:defRPr sz="5666"/>
            </a:lvl8pPr>
            <a:lvl9pPr>
              <a:defRPr sz="566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9725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84F7D5-957D-B54E-BD66-4EABEA3E7D0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0" y="0"/>
            <a:ext cx="32918400" cy="2194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651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1462806" rtl="0" eaLnBrk="1" latinLnBrk="0" hangingPunct="1">
        <a:spcBef>
          <a:spcPct val="0"/>
        </a:spcBef>
        <a:buNone/>
        <a:defRPr sz="140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104" indent="-1097104" algn="l" defTabSz="1462806" rtl="0" eaLnBrk="1" latinLnBrk="0" hangingPunct="1">
        <a:spcBef>
          <a:spcPct val="20000"/>
        </a:spcBef>
        <a:buFont typeface="Arial"/>
        <a:buChar char="•"/>
        <a:defRPr sz="10266" kern="1200">
          <a:solidFill>
            <a:schemeClr val="tx1"/>
          </a:solidFill>
          <a:latin typeface="+mn-lt"/>
          <a:ea typeface="+mn-ea"/>
          <a:cs typeface="+mn-cs"/>
        </a:defRPr>
      </a:lvl1pPr>
      <a:lvl2pPr marL="2377059" indent="-914254" algn="l" defTabSz="1462806" rtl="0" eaLnBrk="1" latinLnBrk="0" hangingPunct="1">
        <a:spcBef>
          <a:spcPct val="20000"/>
        </a:spcBef>
        <a:buFont typeface="Arial"/>
        <a:buChar char="–"/>
        <a:defRPr sz="8933" kern="1200">
          <a:solidFill>
            <a:schemeClr val="tx1"/>
          </a:solidFill>
          <a:latin typeface="+mn-lt"/>
          <a:ea typeface="+mn-ea"/>
          <a:cs typeface="+mn-cs"/>
        </a:defRPr>
      </a:lvl2pPr>
      <a:lvl3pPr marL="3657015" indent="-731402" algn="l" defTabSz="1462806" rtl="0" eaLnBrk="1" latinLnBrk="0" hangingPunct="1">
        <a:spcBef>
          <a:spcPct val="20000"/>
        </a:spcBef>
        <a:buFont typeface="Arial"/>
        <a:buChar char="•"/>
        <a:defRPr sz="7666" kern="1200">
          <a:solidFill>
            <a:schemeClr val="tx1"/>
          </a:solidFill>
          <a:latin typeface="+mn-lt"/>
          <a:ea typeface="+mn-ea"/>
          <a:cs typeface="+mn-cs"/>
        </a:defRPr>
      </a:lvl3pPr>
      <a:lvl4pPr marL="5119821" indent="-731402" algn="l" defTabSz="1462806" rtl="0" eaLnBrk="1" latinLnBrk="0" hangingPunct="1">
        <a:spcBef>
          <a:spcPct val="20000"/>
        </a:spcBef>
        <a:buFont typeface="Arial"/>
        <a:buChar char="–"/>
        <a:defRPr sz="6466" kern="1200">
          <a:solidFill>
            <a:schemeClr val="tx1"/>
          </a:solidFill>
          <a:latin typeface="+mn-lt"/>
          <a:ea typeface="+mn-ea"/>
          <a:cs typeface="+mn-cs"/>
        </a:defRPr>
      </a:lvl4pPr>
      <a:lvl5pPr marL="6582626" indent="-731402" algn="l" defTabSz="1462806" rtl="0" eaLnBrk="1" latinLnBrk="0" hangingPunct="1">
        <a:spcBef>
          <a:spcPct val="20000"/>
        </a:spcBef>
        <a:buFont typeface="Arial"/>
        <a:buChar char="»"/>
        <a:defRPr sz="6466" kern="1200">
          <a:solidFill>
            <a:schemeClr val="tx1"/>
          </a:solidFill>
          <a:latin typeface="+mn-lt"/>
          <a:ea typeface="+mn-ea"/>
          <a:cs typeface="+mn-cs"/>
        </a:defRPr>
      </a:lvl5pPr>
      <a:lvl6pPr marL="8045432" indent="-731402" algn="l" defTabSz="1462806" rtl="0" eaLnBrk="1" latinLnBrk="0" hangingPunct="1">
        <a:spcBef>
          <a:spcPct val="20000"/>
        </a:spcBef>
        <a:buFont typeface="Arial"/>
        <a:buChar char="•"/>
        <a:defRPr sz="6466" kern="1200">
          <a:solidFill>
            <a:schemeClr val="tx1"/>
          </a:solidFill>
          <a:latin typeface="+mn-lt"/>
          <a:ea typeface="+mn-ea"/>
          <a:cs typeface="+mn-cs"/>
        </a:defRPr>
      </a:lvl6pPr>
      <a:lvl7pPr marL="9508238" indent="-731402" algn="l" defTabSz="1462806" rtl="0" eaLnBrk="1" latinLnBrk="0" hangingPunct="1">
        <a:spcBef>
          <a:spcPct val="20000"/>
        </a:spcBef>
        <a:buFont typeface="Arial"/>
        <a:buChar char="•"/>
        <a:defRPr sz="6466" kern="1200">
          <a:solidFill>
            <a:schemeClr val="tx1"/>
          </a:solidFill>
          <a:latin typeface="+mn-lt"/>
          <a:ea typeface="+mn-ea"/>
          <a:cs typeface="+mn-cs"/>
        </a:defRPr>
      </a:lvl7pPr>
      <a:lvl8pPr marL="10971045" indent="-731402" algn="l" defTabSz="1462806" rtl="0" eaLnBrk="1" latinLnBrk="0" hangingPunct="1">
        <a:spcBef>
          <a:spcPct val="20000"/>
        </a:spcBef>
        <a:buFont typeface="Arial"/>
        <a:buChar char="•"/>
        <a:defRPr sz="6466" kern="1200">
          <a:solidFill>
            <a:schemeClr val="tx1"/>
          </a:solidFill>
          <a:latin typeface="+mn-lt"/>
          <a:ea typeface="+mn-ea"/>
          <a:cs typeface="+mn-cs"/>
        </a:defRPr>
      </a:lvl8pPr>
      <a:lvl9pPr marL="12433850" indent="-731402" algn="l" defTabSz="1462806" rtl="0" eaLnBrk="1" latinLnBrk="0" hangingPunct="1">
        <a:spcBef>
          <a:spcPct val="20000"/>
        </a:spcBef>
        <a:buFont typeface="Arial"/>
        <a:buChar char="•"/>
        <a:defRPr sz="646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1pPr>
      <a:lvl2pPr marL="1462806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2pPr>
      <a:lvl3pPr marL="2925612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3pPr>
      <a:lvl4pPr marL="4388418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4pPr>
      <a:lvl5pPr marL="5851224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5pPr>
      <a:lvl6pPr marL="7314030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6pPr>
      <a:lvl7pPr marL="8776836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7pPr>
      <a:lvl8pPr marL="10239641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8pPr>
      <a:lvl9pPr marL="11702447" algn="l" defTabSz="1462806" rtl="0" eaLnBrk="1" latinLnBrk="0" hangingPunct="1">
        <a:defRPr sz="566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23"/>
          <p:cNvSpPr txBox="1">
            <a:spLocks/>
          </p:cNvSpPr>
          <p:nvPr/>
        </p:nvSpPr>
        <p:spPr>
          <a:xfrm>
            <a:off x="3225435" y="3838917"/>
            <a:ext cx="26467535" cy="3086139"/>
          </a:xfrm>
          <a:prstGeom prst="rect">
            <a:avLst/>
          </a:prstGeom>
          <a:noFill/>
          <a:ln w="3175">
            <a:noFill/>
          </a:ln>
        </p:spPr>
        <p:txBody>
          <a:bodyPr lIns="121920" tIns="121920" rIns="43538" bIns="21769"/>
          <a:lstStyle>
            <a:lvl1pPr marL="1645920" indent="-1645920" algn="l" defTabSz="2194560" rtl="0" eaLnBrk="1" latinLnBrk="0" hangingPunct="1">
              <a:spcBef>
                <a:spcPct val="20000"/>
              </a:spcBef>
              <a:buFont typeface="Arial"/>
              <a:buChar char="•"/>
              <a:defRPr sz="1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160" indent="-1371600" algn="l" defTabSz="2194560" rtl="0" eaLnBrk="1" latinLnBrk="0" hangingPunct="1">
              <a:spcBef>
                <a:spcPct val="20000"/>
              </a:spcBef>
              <a:buFont typeface="Arial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0" indent="-1097280" algn="l" defTabSz="2194560" rtl="0" eaLnBrk="1" latinLnBrk="0" hangingPunct="1">
              <a:spcBef>
                <a:spcPct val="20000"/>
              </a:spcBef>
              <a:buFont typeface="Arial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960" indent="-1097280" algn="l" defTabSz="2194560" rtl="0" eaLnBrk="1" latinLnBrk="0" hangingPunct="1">
              <a:spcBef>
                <a:spcPct val="20000"/>
              </a:spcBef>
              <a:buFont typeface="Arial"/>
              <a:buChar char="–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520" indent="-1097280" algn="l" defTabSz="2194560" rtl="0" eaLnBrk="1" latinLnBrk="0" hangingPunct="1">
              <a:spcBef>
                <a:spcPct val="20000"/>
              </a:spcBef>
              <a:buFont typeface="Arial"/>
              <a:buChar char="»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2194560" rtl="0" eaLnBrk="1" latinLnBrk="0" hangingPunct="1">
              <a:spcBef>
                <a:spcPct val="20000"/>
              </a:spcBef>
              <a:buFont typeface="Arial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2194560" rtl="0" eaLnBrk="1" latinLnBrk="0" hangingPunct="1">
              <a:spcBef>
                <a:spcPct val="20000"/>
              </a:spcBef>
              <a:buFont typeface="Arial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2194560" rtl="0" eaLnBrk="1" latinLnBrk="0" hangingPunct="1">
              <a:spcBef>
                <a:spcPct val="20000"/>
              </a:spcBef>
              <a:buFont typeface="Arial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2194560" rtl="0" eaLnBrk="1" latinLnBrk="0" hangingPunct="1">
              <a:spcBef>
                <a:spcPct val="20000"/>
              </a:spcBef>
              <a:buFont typeface="Arial"/>
              <a:buChar char="•"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en-US" sz="3600" dirty="0">
                <a:solidFill>
                  <a:schemeClr val="tx2">
                    <a:lumMod val="50000"/>
                  </a:schemeClr>
                </a:solidFill>
              </a:rPr>
              <a:t>Use this space as you wish but consider this structure.</a:t>
            </a:r>
          </a:p>
          <a:p>
            <a:pPr>
              <a:buNone/>
            </a:pPr>
            <a:r>
              <a:rPr lang="en-US" sz="2134" dirty="0">
                <a:solidFill>
                  <a:schemeClr val="tx2">
                    <a:lumMod val="50000"/>
                  </a:schemeClr>
                </a:solidFill>
              </a:rPr>
              <a:t>More information about the project can be placed here.</a:t>
            </a:r>
          </a:p>
          <a:p>
            <a:pPr>
              <a:buFont typeface="Arial"/>
              <a:buNone/>
            </a:pPr>
            <a:r>
              <a:rPr lang="en-US" sz="2134" dirty="0">
                <a:solidFill>
                  <a:schemeClr val="tx2">
                    <a:lumMod val="50000"/>
                  </a:schemeClr>
                </a:solidFill>
                <a:latin typeface="+mj-lt"/>
              </a:rPr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22479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0027"/>
      </a:accent2>
      <a:accent3>
        <a:srgbClr val="FFB026"/>
      </a:accent3>
      <a:accent4>
        <a:srgbClr val="9E94A2"/>
      </a:accent4>
      <a:accent5>
        <a:srgbClr val="4BACC6"/>
      </a:accent5>
      <a:accent6>
        <a:srgbClr val="487DF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1400</TotalTime>
  <Words>22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Vanderbilt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Karns</dc:creator>
  <cp:lastModifiedBy>Karns, Amy L</cp:lastModifiedBy>
  <cp:revision>48</cp:revision>
  <dcterms:created xsi:type="dcterms:W3CDTF">2015-11-02T16:42:22Z</dcterms:created>
  <dcterms:modified xsi:type="dcterms:W3CDTF">2024-02-16T16:26:15Z</dcterms:modified>
</cp:coreProperties>
</file>