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2057400" cy="1271588"/>
  <p:notesSz cx="6858000" cy="9144000"/>
  <p:defaultTextStyle>
    <a:defPPr>
      <a:defRPr lang="en-US"/>
    </a:defPPr>
    <a:lvl1pPr marL="0" algn="l" defTabSz="81743" rtl="0" eaLnBrk="1" latinLnBrk="0" hangingPunct="1">
      <a:defRPr sz="300" kern="1200">
        <a:solidFill>
          <a:schemeClr val="tx1"/>
        </a:solidFill>
        <a:latin typeface="+mn-lt"/>
        <a:ea typeface="+mn-ea"/>
        <a:cs typeface="+mn-cs"/>
      </a:defRPr>
    </a:lvl1pPr>
    <a:lvl2pPr marL="81743" algn="l" defTabSz="81743" rtl="0" eaLnBrk="1" latinLnBrk="0" hangingPunct="1">
      <a:defRPr sz="300" kern="1200">
        <a:solidFill>
          <a:schemeClr val="tx1"/>
        </a:solidFill>
        <a:latin typeface="+mn-lt"/>
        <a:ea typeface="+mn-ea"/>
        <a:cs typeface="+mn-cs"/>
      </a:defRPr>
    </a:lvl2pPr>
    <a:lvl3pPr marL="163487" algn="l" defTabSz="81743" rtl="0" eaLnBrk="1" latinLnBrk="0" hangingPunct="1">
      <a:defRPr sz="300" kern="1200">
        <a:solidFill>
          <a:schemeClr val="tx1"/>
        </a:solidFill>
        <a:latin typeface="+mn-lt"/>
        <a:ea typeface="+mn-ea"/>
        <a:cs typeface="+mn-cs"/>
      </a:defRPr>
    </a:lvl3pPr>
    <a:lvl4pPr marL="245230" algn="l" defTabSz="81743" rtl="0" eaLnBrk="1" latinLnBrk="0" hangingPunct="1">
      <a:defRPr sz="300" kern="1200">
        <a:solidFill>
          <a:schemeClr val="tx1"/>
        </a:solidFill>
        <a:latin typeface="+mn-lt"/>
        <a:ea typeface="+mn-ea"/>
        <a:cs typeface="+mn-cs"/>
      </a:defRPr>
    </a:lvl4pPr>
    <a:lvl5pPr marL="326973" algn="l" defTabSz="81743" rtl="0" eaLnBrk="1" latinLnBrk="0" hangingPunct="1">
      <a:defRPr sz="300" kern="1200">
        <a:solidFill>
          <a:schemeClr val="tx1"/>
        </a:solidFill>
        <a:latin typeface="+mn-lt"/>
        <a:ea typeface="+mn-ea"/>
        <a:cs typeface="+mn-cs"/>
      </a:defRPr>
    </a:lvl5pPr>
    <a:lvl6pPr marL="408716" algn="l" defTabSz="81743" rtl="0" eaLnBrk="1" latinLnBrk="0" hangingPunct="1">
      <a:defRPr sz="300" kern="1200">
        <a:solidFill>
          <a:schemeClr val="tx1"/>
        </a:solidFill>
        <a:latin typeface="+mn-lt"/>
        <a:ea typeface="+mn-ea"/>
        <a:cs typeface="+mn-cs"/>
      </a:defRPr>
    </a:lvl6pPr>
    <a:lvl7pPr marL="490460" algn="l" defTabSz="81743" rtl="0" eaLnBrk="1" latinLnBrk="0" hangingPunct="1">
      <a:defRPr sz="300" kern="1200">
        <a:solidFill>
          <a:schemeClr val="tx1"/>
        </a:solidFill>
        <a:latin typeface="+mn-lt"/>
        <a:ea typeface="+mn-ea"/>
        <a:cs typeface="+mn-cs"/>
      </a:defRPr>
    </a:lvl7pPr>
    <a:lvl8pPr marL="572203" algn="l" defTabSz="81743" rtl="0" eaLnBrk="1" latinLnBrk="0" hangingPunct="1">
      <a:defRPr sz="300" kern="1200">
        <a:solidFill>
          <a:schemeClr val="tx1"/>
        </a:solidFill>
        <a:latin typeface="+mn-lt"/>
        <a:ea typeface="+mn-ea"/>
        <a:cs typeface="+mn-cs"/>
      </a:defRPr>
    </a:lvl8pPr>
    <a:lvl9pPr marL="653947" algn="l" defTabSz="81743" rtl="0" eaLnBrk="1" latinLnBrk="0" hangingPunct="1">
      <a:defRPr sz="3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2104" y="-1624"/>
      </p:cViewPr>
      <p:guideLst>
        <p:guide orient="horz" pos="401"/>
        <p:guide pos="64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306" y="395023"/>
            <a:ext cx="1748790" cy="2725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8613" y="720570"/>
            <a:ext cx="1440181" cy="32496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81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4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5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90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22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778EC-683A-7F4D-9FEE-DD7AF862654B}" type="datetimeFigureOut">
              <a:rPr lang="en-US" smtClean="0"/>
              <a:t>6/25/15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7B856-A55F-2A4D-8A59-870018AE89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138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778EC-683A-7F4D-9FEE-DD7AF862654B}" type="datetimeFigureOut">
              <a:rPr lang="en-US" smtClean="0"/>
              <a:t>6/25/15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7B856-A55F-2A4D-8A59-870018AE89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656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21" y="817113"/>
            <a:ext cx="1748790" cy="252552"/>
          </a:xfrm>
        </p:spPr>
        <p:txBody>
          <a:bodyPr anchor="t"/>
          <a:lstStyle>
            <a:lvl1pPr algn="l">
              <a:defRPr sz="7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521" y="538959"/>
            <a:ext cx="1748790" cy="278161"/>
          </a:xfrm>
        </p:spPr>
        <p:txBody>
          <a:bodyPr anchor="b"/>
          <a:lstStyle>
            <a:lvl1pPr marL="0" indent="0">
              <a:buNone/>
              <a:defRPr sz="400">
                <a:solidFill>
                  <a:schemeClr val="tx1">
                    <a:tint val="75000"/>
                  </a:schemeClr>
                </a:solidFill>
              </a:defRPr>
            </a:lvl1pPr>
            <a:lvl2pPr marL="81743" indent="0">
              <a:buNone/>
              <a:defRPr sz="300">
                <a:solidFill>
                  <a:schemeClr val="tx1">
                    <a:tint val="75000"/>
                  </a:schemeClr>
                </a:solidFill>
              </a:defRPr>
            </a:lvl2pPr>
            <a:lvl3pPr marL="163487" indent="0">
              <a:buNone/>
              <a:defRPr sz="300">
                <a:solidFill>
                  <a:schemeClr val="tx1">
                    <a:tint val="75000"/>
                  </a:schemeClr>
                </a:solidFill>
              </a:defRPr>
            </a:lvl3pPr>
            <a:lvl4pPr marL="245230" indent="0">
              <a:buNone/>
              <a:defRPr sz="200">
                <a:solidFill>
                  <a:schemeClr val="tx1">
                    <a:tint val="75000"/>
                  </a:schemeClr>
                </a:solidFill>
              </a:defRPr>
            </a:lvl4pPr>
            <a:lvl5pPr marL="326973" indent="0">
              <a:buNone/>
              <a:defRPr sz="200">
                <a:solidFill>
                  <a:schemeClr val="tx1">
                    <a:tint val="75000"/>
                  </a:schemeClr>
                </a:solidFill>
              </a:defRPr>
            </a:lvl5pPr>
            <a:lvl6pPr marL="408716" indent="0">
              <a:buNone/>
              <a:defRPr sz="200">
                <a:solidFill>
                  <a:schemeClr val="tx1">
                    <a:tint val="75000"/>
                  </a:schemeClr>
                </a:solidFill>
              </a:defRPr>
            </a:lvl6pPr>
            <a:lvl7pPr marL="490460" indent="0">
              <a:buNone/>
              <a:defRPr sz="200">
                <a:solidFill>
                  <a:schemeClr val="tx1">
                    <a:tint val="75000"/>
                  </a:schemeClr>
                </a:solidFill>
              </a:defRPr>
            </a:lvl7pPr>
            <a:lvl8pPr marL="572203" indent="0">
              <a:buNone/>
              <a:defRPr sz="200">
                <a:solidFill>
                  <a:schemeClr val="tx1">
                    <a:tint val="75000"/>
                  </a:schemeClr>
                </a:solidFill>
              </a:defRPr>
            </a:lvl8pPr>
            <a:lvl9pPr marL="653947" indent="0">
              <a:buNone/>
              <a:defRPr sz="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778EC-683A-7F4D-9FEE-DD7AF862654B}" type="datetimeFigureOut">
              <a:rPr lang="en-US" smtClean="0"/>
              <a:t>6/25/15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7B856-A55F-2A4D-8A59-870018AE89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088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2" y="296710"/>
            <a:ext cx="908685" cy="839189"/>
          </a:xfrm>
        </p:spPr>
        <p:txBody>
          <a:bodyPr/>
          <a:lstStyle>
            <a:lvl1pPr>
              <a:defRPr sz="500"/>
            </a:lvl1pPr>
            <a:lvl2pPr>
              <a:defRPr sz="400"/>
            </a:lvl2pPr>
            <a:lvl3pPr>
              <a:defRPr sz="400"/>
            </a:lvl3pPr>
            <a:lvl4pPr>
              <a:defRPr sz="300"/>
            </a:lvl4pPr>
            <a:lvl5pPr>
              <a:defRPr sz="300"/>
            </a:lvl5pPr>
            <a:lvl6pPr>
              <a:defRPr sz="300"/>
            </a:lvl6pPr>
            <a:lvl7pPr>
              <a:defRPr sz="300"/>
            </a:lvl7pPr>
            <a:lvl8pPr>
              <a:defRPr sz="300"/>
            </a:lvl8pPr>
            <a:lvl9pPr>
              <a:defRPr sz="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5846" y="296710"/>
            <a:ext cx="908685" cy="839189"/>
          </a:xfrm>
        </p:spPr>
        <p:txBody>
          <a:bodyPr/>
          <a:lstStyle>
            <a:lvl1pPr>
              <a:defRPr sz="500"/>
            </a:lvl1pPr>
            <a:lvl2pPr>
              <a:defRPr sz="400"/>
            </a:lvl2pPr>
            <a:lvl3pPr>
              <a:defRPr sz="400"/>
            </a:lvl3pPr>
            <a:lvl4pPr>
              <a:defRPr sz="300"/>
            </a:lvl4pPr>
            <a:lvl5pPr>
              <a:defRPr sz="300"/>
            </a:lvl5pPr>
            <a:lvl6pPr>
              <a:defRPr sz="300"/>
            </a:lvl6pPr>
            <a:lvl7pPr>
              <a:defRPr sz="300"/>
            </a:lvl7pPr>
            <a:lvl8pPr>
              <a:defRPr sz="300"/>
            </a:lvl8pPr>
            <a:lvl9pPr>
              <a:defRPr sz="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778EC-683A-7F4D-9FEE-DD7AF862654B}" type="datetimeFigureOut">
              <a:rPr lang="en-US" smtClean="0"/>
              <a:t>6/25/15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7B856-A55F-2A4D-8A59-870018AE89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915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1" y="284637"/>
            <a:ext cx="909043" cy="118622"/>
          </a:xfrm>
        </p:spPr>
        <p:txBody>
          <a:bodyPr anchor="b"/>
          <a:lstStyle>
            <a:lvl1pPr marL="0" indent="0">
              <a:buNone/>
              <a:defRPr sz="400" b="1"/>
            </a:lvl1pPr>
            <a:lvl2pPr marL="81743" indent="0">
              <a:buNone/>
              <a:defRPr sz="400" b="1"/>
            </a:lvl2pPr>
            <a:lvl3pPr marL="163487" indent="0">
              <a:buNone/>
              <a:defRPr sz="300" b="1"/>
            </a:lvl3pPr>
            <a:lvl4pPr marL="245230" indent="0">
              <a:buNone/>
              <a:defRPr sz="300" b="1"/>
            </a:lvl4pPr>
            <a:lvl5pPr marL="326973" indent="0">
              <a:buNone/>
              <a:defRPr sz="300" b="1"/>
            </a:lvl5pPr>
            <a:lvl6pPr marL="408716" indent="0">
              <a:buNone/>
              <a:defRPr sz="300" b="1"/>
            </a:lvl6pPr>
            <a:lvl7pPr marL="490460" indent="0">
              <a:buNone/>
              <a:defRPr sz="300" b="1"/>
            </a:lvl7pPr>
            <a:lvl8pPr marL="572203" indent="0">
              <a:buNone/>
              <a:defRPr sz="300" b="1"/>
            </a:lvl8pPr>
            <a:lvl9pPr marL="653947" indent="0">
              <a:buNone/>
              <a:defRPr sz="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1" y="403264"/>
            <a:ext cx="909043" cy="732635"/>
          </a:xfrm>
        </p:spPr>
        <p:txBody>
          <a:bodyPr/>
          <a:lstStyle>
            <a:lvl1pPr>
              <a:defRPr sz="400"/>
            </a:lvl1pPr>
            <a:lvl2pPr>
              <a:defRPr sz="400"/>
            </a:lvl2pPr>
            <a:lvl3pPr>
              <a:defRPr sz="300"/>
            </a:lvl3pPr>
            <a:lvl4pPr>
              <a:defRPr sz="300"/>
            </a:lvl4pPr>
            <a:lvl5pPr>
              <a:defRPr sz="300"/>
            </a:lvl5pPr>
            <a:lvl6pPr>
              <a:defRPr sz="300"/>
            </a:lvl6pPr>
            <a:lvl7pPr>
              <a:defRPr sz="300"/>
            </a:lvl7pPr>
            <a:lvl8pPr>
              <a:defRPr sz="300"/>
            </a:lvl8pPr>
            <a:lvl9pPr>
              <a:defRPr sz="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45133" y="284637"/>
            <a:ext cx="909399" cy="118622"/>
          </a:xfrm>
        </p:spPr>
        <p:txBody>
          <a:bodyPr anchor="b"/>
          <a:lstStyle>
            <a:lvl1pPr marL="0" indent="0">
              <a:buNone/>
              <a:defRPr sz="400" b="1"/>
            </a:lvl1pPr>
            <a:lvl2pPr marL="81743" indent="0">
              <a:buNone/>
              <a:defRPr sz="400" b="1"/>
            </a:lvl2pPr>
            <a:lvl3pPr marL="163487" indent="0">
              <a:buNone/>
              <a:defRPr sz="300" b="1"/>
            </a:lvl3pPr>
            <a:lvl4pPr marL="245230" indent="0">
              <a:buNone/>
              <a:defRPr sz="300" b="1"/>
            </a:lvl4pPr>
            <a:lvl5pPr marL="326973" indent="0">
              <a:buNone/>
              <a:defRPr sz="300" b="1"/>
            </a:lvl5pPr>
            <a:lvl6pPr marL="408716" indent="0">
              <a:buNone/>
              <a:defRPr sz="300" b="1"/>
            </a:lvl6pPr>
            <a:lvl7pPr marL="490460" indent="0">
              <a:buNone/>
              <a:defRPr sz="300" b="1"/>
            </a:lvl7pPr>
            <a:lvl8pPr marL="572203" indent="0">
              <a:buNone/>
              <a:defRPr sz="300" b="1"/>
            </a:lvl8pPr>
            <a:lvl9pPr marL="653947" indent="0">
              <a:buNone/>
              <a:defRPr sz="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45133" y="403264"/>
            <a:ext cx="909399" cy="732635"/>
          </a:xfrm>
        </p:spPr>
        <p:txBody>
          <a:bodyPr/>
          <a:lstStyle>
            <a:lvl1pPr>
              <a:defRPr sz="400"/>
            </a:lvl1pPr>
            <a:lvl2pPr>
              <a:defRPr sz="400"/>
            </a:lvl2pPr>
            <a:lvl3pPr>
              <a:defRPr sz="300"/>
            </a:lvl3pPr>
            <a:lvl4pPr>
              <a:defRPr sz="300"/>
            </a:lvl4pPr>
            <a:lvl5pPr>
              <a:defRPr sz="300"/>
            </a:lvl5pPr>
            <a:lvl6pPr>
              <a:defRPr sz="300"/>
            </a:lvl6pPr>
            <a:lvl7pPr>
              <a:defRPr sz="300"/>
            </a:lvl7pPr>
            <a:lvl8pPr>
              <a:defRPr sz="300"/>
            </a:lvl8pPr>
            <a:lvl9pPr>
              <a:defRPr sz="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778EC-683A-7F4D-9FEE-DD7AF862654B}" type="datetimeFigureOut">
              <a:rPr lang="en-US" smtClean="0"/>
              <a:t>6/25/15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7B856-A55F-2A4D-8A59-870018AE89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016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778EC-683A-7F4D-9FEE-DD7AF862654B}" type="datetimeFigureOut">
              <a:rPr lang="en-US" smtClean="0"/>
              <a:t>6/25/15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7B856-A55F-2A4D-8A59-870018AE89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254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778EC-683A-7F4D-9FEE-DD7AF862654B}" type="datetimeFigureOut">
              <a:rPr lang="en-US" smtClean="0"/>
              <a:t>6/25/15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7B856-A55F-2A4D-8A59-870018AE89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212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5" y="50628"/>
            <a:ext cx="676870" cy="215464"/>
          </a:xfrm>
        </p:spPr>
        <p:txBody>
          <a:bodyPr anchor="b"/>
          <a:lstStyle>
            <a:lvl1pPr algn="l">
              <a:defRPr sz="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4385" y="50629"/>
            <a:ext cx="1150144" cy="1085266"/>
          </a:xfrm>
        </p:spPr>
        <p:txBody>
          <a:bodyPr/>
          <a:lstStyle>
            <a:lvl1pPr>
              <a:defRPr sz="500"/>
            </a:lvl1pPr>
            <a:lvl2pPr>
              <a:defRPr sz="500"/>
            </a:lvl2pPr>
            <a:lvl3pPr>
              <a:defRPr sz="400"/>
            </a:lvl3pPr>
            <a:lvl4pPr>
              <a:defRPr sz="400"/>
            </a:lvl4pPr>
            <a:lvl5pPr>
              <a:defRPr sz="400"/>
            </a:lvl5pPr>
            <a:lvl6pPr>
              <a:defRPr sz="400"/>
            </a:lvl6pPr>
            <a:lvl7pPr>
              <a:defRPr sz="400"/>
            </a:lvl7pPr>
            <a:lvl8pPr>
              <a:defRPr sz="400"/>
            </a:lvl8pPr>
            <a:lvl9pPr>
              <a:defRPr sz="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875" y="266092"/>
            <a:ext cx="676870" cy="869802"/>
          </a:xfrm>
        </p:spPr>
        <p:txBody>
          <a:bodyPr/>
          <a:lstStyle>
            <a:lvl1pPr marL="0" indent="0">
              <a:buNone/>
              <a:defRPr sz="200"/>
            </a:lvl1pPr>
            <a:lvl2pPr marL="81743" indent="0">
              <a:buNone/>
              <a:defRPr sz="200"/>
            </a:lvl2pPr>
            <a:lvl3pPr marL="163487" indent="0">
              <a:buNone/>
              <a:defRPr sz="200"/>
            </a:lvl3pPr>
            <a:lvl4pPr marL="245230" indent="0">
              <a:buNone/>
              <a:defRPr sz="200"/>
            </a:lvl4pPr>
            <a:lvl5pPr marL="326973" indent="0">
              <a:buNone/>
              <a:defRPr sz="200"/>
            </a:lvl5pPr>
            <a:lvl6pPr marL="408716" indent="0">
              <a:buNone/>
              <a:defRPr sz="200"/>
            </a:lvl6pPr>
            <a:lvl7pPr marL="490460" indent="0">
              <a:buNone/>
              <a:defRPr sz="200"/>
            </a:lvl7pPr>
            <a:lvl8pPr marL="572203" indent="0">
              <a:buNone/>
              <a:defRPr sz="200"/>
            </a:lvl8pPr>
            <a:lvl9pPr marL="653947" indent="0">
              <a:buNone/>
              <a:defRPr sz="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778EC-683A-7F4D-9FEE-DD7AF862654B}" type="datetimeFigureOut">
              <a:rPr lang="en-US" smtClean="0"/>
              <a:t>6/25/15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7B856-A55F-2A4D-8A59-870018AE89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218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269" y="890117"/>
            <a:ext cx="1234440" cy="105083"/>
          </a:xfrm>
        </p:spPr>
        <p:txBody>
          <a:bodyPr anchor="b"/>
          <a:lstStyle>
            <a:lvl1pPr algn="l">
              <a:defRPr sz="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269" y="113624"/>
            <a:ext cx="1234440" cy="762953"/>
          </a:xfrm>
        </p:spPr>
        <p:txBody>
          <a:bodyPr/>
          <a:lstStyle>
            <a:lvl1pPr marL="0" indent="0">
              <a:buNone/>
              <a:defRPr sz="500"/>
            </a:lvl1pPr>
            <a:lvl2pPr marL="81743" indent="0">
              <a:buNone/>
              <a:defRPr sz="500"/>
            </a:lvl2pPr>
            <a:lvl3pPr marL="163487" indent="0">
              <a:buNone/>
              <a:defRPr sz="400"/>
            </a:lvl3pPr>
            <a:lvl4pPr marL="245230" indent="0">
              <a:buNone/>
              <a:defRPr sz="400"/>
            </a:lvl4pPr>
            <a:lvl5pPr marL="326973" indent="0">
              <a:buNone/>
              <a:defRPr sz="400"/>
            </a:lvl5pPr>
            <a:lvl6pPr marL="408716" indent="0">
              <a:buNone/>
              <a:defRPr sz="400"/>
            </a:lvl6pPr>
            <a:lvl7pPr marL="490460" indent="0">
              <a:buNone/>
              <a:defRPr sz="400"/>
            </a:lvl7pPr>
            <a:lvl8pPr marL="572203" indent="0">
              <a:buNone/>
              <a:defRPr sz="400"/>
            </a:lvl8pPr>
            <a:lvl9pPr marL="653947" indent="0">
              <a:buNone/>
              <a:defRPr sz="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3269" y="995194"/>
            <a:ext cx="1234440" cy="149236"/>
          </a:xfrm>
        </p:spPr>
        <p:txBody>
          <a:bodyPr/>
          <a:lstStyle>
            <a:lvl1pPr marL="0" indent="0">
              <a:buNone/>
              <a:defRPr sz="200"/>
            </a:lvl1pPr>
            <a:lvl2pPr marL="81743" indent="0">
              <a:buNone/>
              <a:defRPr sz="200"/>
            </a:lvl2pPr>
            <a:lvl3pPr marL="163487" indent="0">
              <a:buNone/>
              <a:defRPr sz="200"/>
            </a:lvl3pPr>
            <a:lvl4pPr marL="245230" indent="0">
              <a:buNone/>
              <a:defRPr sz="200"/>
            </a:lvl4pPr>
            <a:lvl5pPr marL="326973" indent="0">
              <a:buNone/>
              <a:defRPr sz="200"/>
            </a:lvl5pPr>
            <a:lvl6pPr marL="408716" indent="0">
              <a:buNone/>
              <a:defRPr sz="200"/>
            </a:lvl6pPr>
            <a:lvl7pPr marL="490460" indent="0">
              <a:buNone/>
              <a:defRPr sz="200"/>
            </a:lvl7pPr>
            <a:lvl8pPr marL="572203" indent="0">
              <a:buNone/>
              <a:defRPr sz="200"/>
            </a:lvl8pPr>
            <a:lvl9pPr marL="653947" indent="0">
              <a:buNone/>
              <a:defRPr sz="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778EC-683A-7F4D-9FEE-DD7AF862654B}" type="datetimeFigureOut">
              <a:rPr lang="en-US" smtClean="0"/>
              <a:t>6/25/15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7B856-A55F-2A4D-8A59-870018AE89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171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778EC-683A-7F4D-9FEE-DD7AF862654B}" type="datetimeFigureOut">
              <a:rPr lang="en-US" smtClean="0"/>
              <a:t>6/25/15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7B856-A55F-2A4D-8A59-870018AE89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457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91616" y="50929"/>
            <a:ext cx="462915" cy="108497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1" y="50929"/>
            <a:ext cx="1354455" cy="108497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778EC-683A-7F4D-9FEE-DD7AF862654B}" type="datetimeFigureOut">
              <a:rPr lang="en-US" smtClean="0"/>
              <a:t>6/25/15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7B856-A55F-2A4D-8A59-870018AE89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173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" y="50928"/>
            <a:ext cx="1851661" cy="211931"/>
          </a:xfrm>
          <a:prstGeom prst="rect">
            <a:avLst/>
          </a:prstGeom>
        </p:spPr>
        <p:txBody>
          <a:bodyPr vert="horz" lIns="16348" tIns="8174" rIns="16348" bIns="8174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" y="296710"/>
            <a:ext cx="1851661" cy="839189"/>
          </a:xfrm>
          <a:prstGeom prst="rect">
            <a:avLst/>
          </a:prstGeom>
        </p:spPr>
        <p:txBody>
          <a:bodyPr vert="horz" lIns="16348" tIns="8174" rIns="16348" bIns="817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870" y="1178580"/>
            <a:ext cx="480061" cy="67701"/>
          </a:xfrm>
          <a:prstGeom prst="rect">
            <a:avLst/>
          </a:prstGeom>
        </p:spPr>
        <p:txBody>
          <a:bodyPr vert="horz" lIns="16348" tIns="8174" rIns="16348" bIns="8174" rtlCol="0" anchor="ctr"/>
          <a:lstStyle>
            <a:lvl1pPr algn="l">
              <a:defRPr sz="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778EC-683A-7F4D-9FEE-DD7AF862654B}" type="datetimeFigureOut">
              <a:rPr lang="en-US" smtClean="0"/>
              <a:t>6/25/15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2946" y="1178580"/>
            <a:ext cx="651510" cy="67701"/>
          </a:xfrm>
          <a:prstGeom prst="rect">
            <a:avLst/>
          </a:prstGeom>
        </p:spPr>
        <p:txBody>
          <a:bodyPr vert="horz" lIns="16348" tIns="8174" rIns="16348" bIns="8174" rtlCol="0" anchor="ctr"/>
          <a:lstStyle>
            <a:lvl1pPr algn="ctr">
              <a:defRPr sz="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74470" y="1178580"/>
            <a:ext cx="480061" cy="67701"/>
          </a:xfrm>
          <a:prstGeom prst="rect">
            <a:avLst/>
          </a:prstGeom>
        </p:spPr>
        <p:txBody>
          <a:bodyPr vert="horz" lIns="16348" tIns="8174" rIns="16348" bIns="8174" rtlCol="0" anchor="ctr"/>
          <a:lstStyle>
            <a:lvl1pPr algn="r">
              <a:defRPr sz="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C7B856-A55F-2A4D-8A59-870018AE89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886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81743" rtl="0" eaLnBrk="1" latinLnBrk="0" hangingPunct="1">
        <a:spcBef>
          <a:spcPct val="0"/>
        </a:spcBef>
        <a:buNone/>
        <a:defRPr sz="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1308" indent="-61308" algn="l" defTabSz="81743" rtl="0" eaLnBrk="1" latinLnBrk="0" hangingPunct="1">
        <a:spcBef>
          <a:spcPct val="20000"/>
        </a:spcBef>
        <a:buFont typeface="Arial"/>
        <a:buChar char="•"/>
        <a:defRPr sz="500" kern="1200">
          <a:solidFill>
            <a:schemeClr val="tx1"/>
          </a:solidFill>
          <a:latin typeface="+mn-lt"/>
          <a:ea typeface="+mn-ea"/>
          <a:cs typeface="+mn-cs"/>
        </a:defRPr>
      </a:lvl1pPr>
      <a:lvl2pPr marL="132833" indent="-51089" algn="l" defTabSz="81743" rtl="0" eaLnBrk="1" latinLnBrk="0" hangingPunct="1">
        <a:spcBef>
          <a:spcPct val="20000"/>
        </a:spcBef>
        <a:buFont typeface="Arial"/>
        <a:buChar char="–"/>
        <a:defRPr sz="500" kern="1200">
          <a:solidFill>
            <a:schemeClr val="tx1"/>
          </a:solidFill>
          <a:latin typeface="+mn-lt"/>
          <a:ea typeface="+mn-ea"/>
          <a:cs typeface="+mn-cs"/>
        </a:defRPr>
      </a:lvl2pPr>
      <a:lvl3pPr marL="204359" indent="-40872" algn="l" defTabSz="81743" rtl="0" eaLnBrk="1" latinLnBrk="0" hangingPunct="1">
        <a:spcBef>
          <a:spcPct val="20000"/>
        </a:spcBef>
        <a:buFont typeface="Arial"/>
        <a:buChar char="•"/>
        <a:defRPr sz="400" kern="1200">
          <a:solidFill>
            <a:schemeClr val="tx1"/>
          </a:solidFill>
          <a:latin typeface="+mn-lt"/>
          <a:ea typeface="+mn-ea"/>
          <a:cs typeface="+mn-cs"/>
        </a:defRPr>
      </a:lvl3pPr>
      <a:lvl4pPr marL="286102" indent="-40872" algn="l" defTabSz="81743" rtl="0" eaLnBrk="1" latinLnBrk="0" hangingPunct="1">
        <a:spcBef>
          <a:spcPct val="20000"/>
        </a:spcBef>
        <a:buFont typeface="Arial"/>
        <a:buChar char="–"/>
        <a:defRPr sz="400" kern="1200">
          <a:solidFill>
            <a:schemeClr val="tx1"/>
          </a:solidFill>
          <a:latin typeface="+mn-lt"/>
          <a:ea typeface="+mn-ea"/>
          <a:cs typeface="+mn-cs"/>
        </a:defRPr>
      </a:lvl4pPr>
      <a:lvl5pPr marL="367845" indent="-40872" algn="l" defTabSz="81743" rtl="0" eaLnBrk="1" latinLnBrk="0" hangingPunct="1">
        <a:spcBef>
          <a:spcPct val="20000"/>
        </a:spcBef>
        <a:buFont typeface="Arial"/>
        <a:buChar char="»"/>
        <a:defRPr sz="400" kern="1200">
          <a:solidFill>
            <a:schemeClr val="tx1"/>
          </a:solidFill>
          <a:latin typeface="+mn-lt"/>
          <a:ea typeface="+mn-ea"/>
          <a:cs typeface="+mn-cs"/>
        </a:defRPr>
      </a:lvl5pPr>
      <a:lvl6pPr marL="449589" indent="-40872" algn="l" defTabSz="81743" rtl="0" eaLnBrk="1" latinLnBrk="0" hangingPunct="1">
        <a:spcBef>
          <a:spcPct val="20000"/>
        </a:spcBef>
        <a:buFont typeface="Arial"/>
        <a:buChar char="•"/>
        <a:defRPr sz="400" kern="1200">
          <a:solidFill>
            <a:schemeClr val="tx1"/>
          </a:solidFill>
          <a:latin typeface="+mn-lt"/>
          <a:ea typeface="+mn-ea"/>
          <a:cs typeface="+mn-cs"/>
        </a:defRPr>
      </a:lvl6pPr>
      <a:lvl7pPr marL="531332" indent="-40872" algn="l" defTabSz="81743" rtl="0" eaLnBrk="1" latinLnBrk="0" hangingPunct="1">
        <a:spcBef>
          <a:spcPct val="20000"/>
        </a:spcBef>
        <a:buFont typeface="Arial"/>
        <a:buChar char="•"/>
        <a:defRPr sz="400" kern="1200">
          <a:solidFill>
            <a:schemeClr val="tx1"/>
          </a:solidFill>
          <a:latin typeface="+mn-lt"/>
          <a:ea typeface="+mn-ea"/>
          <a:cs typeface="+mn-cs"/>
        </a:defRPr>
      </a:lvl7pPr>
      <a:lvl8pPr marL="613075" indent="-40872" algn="l" defTabSz="81743" rtl="0" eaLnBrk="1" latinLnBrk="0" hangingPunct="1">
        <a:spcBef>
          <a:spcPct val="20000"/>
        </a:spcBef>
        <a:buFont typeface="Arial"/>
        <a:buChar char="•"/>
        <a:defRPr sz="400" kern="1200">
          <a:solidFill>
            <a:schemeClr val="tx1"/>
          </a:solidFill>
          <a:latin typeface="+mn-lt"/>
          <a:ea typeface="+mn-ea"/>
          <a:cs typeface="+mn-cs"/>
        </a:defRPr>
      </a:lvl8pPr>
      <a:lvl9pPr marL="694819" indent="-40872" algn="l" defTabSz="81743" rtl="0" eaLnBrk="1" latinLnBrk="0" hangingPunct="1">
        <a:spcBef>
          <a:spcPct val="20000"/>
        </a:spcBef>
        <a:buFont typeface="Arial"/>
        <a:buChar char="•"/>
        <a:defRPr sz="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743" rtl="0" eaLnBrk="1" latinLnBrk="0" hangingPunct="1">
        <a:defRPr sz="300" kern="1200">
          <a:solidFill>
            <a:schemeClr val="tx1"/>
          </a:solidFill>
          <a:latin typeface="+mn-lt"/>
          <a:ea typeface="+mn-ea"/>
          <a:cs typeface="+mn-cs"/>
        </a:defRPr>
      </a:lvl1pPr>
      <a:lvl2pPr marL="81743" algn="l" defTabSz="81743" rtl="0" eaLnBrk="1" latinLnBrk="0" hangingPunct="1">
        <a:defRPr sz="300" kern="1200">
          <a:solidFill>
            <a:schemeClr val="tx1"/>
          </a:solidFill>
          <a:latin typeface="+mn-lt"/>
          <a:ea typeface="+mn-ea"/>
          <a:cs typeface="+mn-cs"/>
        </a:defRPr>
      </a:lvl2pPr>
      <a:lvl3pPr marL="163487" algn="l" defTabSz="81743" rtl="0" eaLnBrk="1" latinLnBrk="0" hangingPunct="1">
        <a:defRPr sz="300" kern="1200">
          <a:solidFill>
            <a:schemeClr val="tx1"/>
          </a:solidFill>
          <a:latin typeface="+mn-lt"/>
          <a:ea typeface="+mn-ea"/>
          <a:cs typeface="+mn-cs"/>
        </a:defRPr>
      </a:lvl3pPr>
      <a:lvl4pPr marL="245230" algn="l" defTabSz="81743" rtl="0" eaLnBrk="1" latinLnBrk="0" hangingPunct="1">
        <a:defRPr sz="300" kern="1200">
          <a:solidFill>
            <a:schemeClr val="tx1"/>
          </a:solidFill>
          <a:latin typeface="+mn-lt"/>
          <a:ea typeface="+mn-ea"/>
          <a:cs typeface="+mn-cs"/>
        </a:defRPr>
      </a:lvl4pPr>
      <a:lvl5pPr marL="326973" algn="l" defTabSz="81743" rtl="0" eaLnBrk="1" latinLnBrk="0" hangingPunct="1">
        <a:defRPr sz="300" kern="1200">
          <a:solidFill>
            <a:schemeClr val="tx1"/>
          </a:solidFill>
          <a:latin typeface="+mn-lt"/>
          <a:ea typeface="+mn-ea"/>
          <a:cs typeface="+mn-cs"/>
        </a:defRPr>
      </a:lvl5pPr>
      <a:lvl6pPr marL="408716" algn="l" defTabSz="81743" rtl="0" eaLnBrk="1" latinLnBrk="0" hangingPunct="1">
        <a:defRPr sz="300" kern="1200">
          <a:solidFill>
            <a:schemeClr val="tx1"/>
          </a:solidFill>
          <a:latin typeface="+mn-lt"/>
          <a:ea typeface="+mn-ea"/>
          <a:cs typeface="+mn-cs"/>
        </a:defRPr>
      </a:lvl6pPr>
      <a:lvl7pPr marL="490460" algn="l" defTabSz="81743" rtl="0" eaLnBrk="1" latinLnBrk="0" hangingPunct="1">
        <a:defRPr sz="300" kern="1200">
          <a:solidFill>
            <a:schemeClr val="tx1"/>
          </a:solidFill>
          <a:latin typeface="+mn-lt"/>
          <a:ea typeface="+mn-ea"/>
          <a:cs typeface="+mn-cs"/>
        </a:defRPr>
      </a:lvl7pPr>
      <a:lvl8pPr marL="572203" algn="l" defTabSz="81743" rtl="0" eaLnBrk="1" latinLnBrk="0" hangingPunct="1">
        <a:defRPr sz="300" kern="1200">
          <a:solidFill>
            <a:schemeClr val="tx1"/>
          </a:solidFill>
          <a:latin typeface="+mn-lt"/>
          <a:ea typeface="+mn-ea"/>
          <a:cs typeface="+mn-cs"/>
        </a:defRPr>
      </a:lvl8pPr>
      <a:lvl9pPr marL="653947" algn="l" defTabSz="81743" rtl="0" eaLnBrk="1" latinLnBrk="0" hangingPunct="1">
        <a:defRPr sz="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quare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53293" cy="127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306" y="392927"/>
            <a:ext cx="1748790" cy="484146"/>
          </a:xfrm>
        </p:spPr>
        <p:txBody>
          <a:bodyPr>
            <a:noAutofit/>
          </a:bodyPr>
          <a:lstStyle/>
          <a:p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/>
                <a:cs typeface="Century Gothic"/>
              </a:rPr>
              <a:t>Newsletter</a:t>
            </a:r>
            <a:endParaRPr lang="en-US" sz="2400" spc="-15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909995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quare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53293" cy="127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92927"/>
            <a:ext cx="2057400" cy="484146"/>
          </a:xfrm>
        </p:spPr>
        <p:txBody>
          <a:bodyPr>
            <a:noAutofit/>
          </a:bodyPr>
          <a:lstStyle/>
          <a:p>
            <a:r>
              <a:rPr lang="en-US" sz="21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/>
                <a:cs typeface="Century Gothic"/>
              </a:rPr>
              <a:t>Best Scientific </a:t>
            </a:r>
            <a:r>
              <a:rPr lang="en-US" sz="21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/>
                <a:cs typeface="Century Gothic"/>
              </a:rPr>
              <a:t>Cybersecurity</a:t>
            </a:r>
            <a:r>
              <a:rPr lang="en-US" sz="21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/>
                <a:cs typeface="Century Gothic"/>
              </a:rPr>
              <a:t/>
            </a:r>
            <a:br>
              <a:rPr lang="en-US" sz="21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/>
                <a:cs typeface="Century Gothic"/>
              </a:rPr>
            </a:br>
            <a:r>
              <a:rPr lang="en-US" sz="21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/>
                <a:cs typeface="Century Gothic"/>
              </a:rPr>
              <a:t>Paper</a:t>
            </a:r>
            <a:endParaRPr lang="en-US" sz="2100" spc="-15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651950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quare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53293" cy="127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306" y="392927"/>
            <a:ext cx="1748790" cy="484146"/>
          </a:xfrm>
        </p:spPr>
        <p:txBody>
          <a:bodyPr>
            <a:noAutofit/>
          </a:bodyPr>
          <a:lstStyle/>
          <a:p>
            <a:r>
              <a:rPr lang="en-US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/>
                <a:cs typeface="Century Gothic"/>
              </a:rPr>
              <a:t>HotSoS</a:t>
            </a:r>
            <a:endParaRPr lang="en-US" sz="2400" spc="-15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153981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quare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53293" cy="127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18685"/>
            <a:ext cx="2053293" cy="632630"/>
          </a:xfrm>
        </p:spPr>
        <p:txBody>
          <a:bodyPr>
            <a:noAutofit/>
          </a:bodyPr>
          <a:lstStyle/>
          <a:p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/>
                <a:cs typeface="Century Gothic"/>
              </a:rPr>
              <a:t>Hard</a:t>
            </a:r>
            <a:b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/>
                <a:cs typeface="Century Gothic"/>
              </a:rPr>
            </a:b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/>
                <a:cs typeface="Century Gothic"/>
              </a:rPr>
              <a:t>Problems</a:t>
            </a:r>
            <a:endParaRPr lang="en-US" sz="2400" spc="-15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3537672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6</Words>
  <Application>Microsoft Macintosh PowerPoint</Application>
  <PresentationFormat>Custom</PresentationFormat>
  <Paragraphs>4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Newsletter</vt:lpstr>
      <vt:lpstr>Best Scientific Cybersecurity Paper</vt:lpstr>
      <vt:lpstr>HotSoS</vt:lpstr>
      <vt:lpstr>Hard Problems</vt:lpstr>
    </vt:vector>
  </TitlesOfParts>
  <Company>Vanderbilt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Amy Karns</dc:creator>
  <cp:lastModifiedBy>Amy Karns</cp:lastModifiedBy>
  <cp:revision>8</cp:revision>
  <dcterms:created xsi:type="dcterms:W3CDTF">2014-03-13T15:42:24Z</dcterms:created>
  <dcterms:modified xsi:type="dcterms:W3CDTF">2015-06-25T17:29:15Z</dcterms:modified>
</cp:coreProperties>
</file>