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32918400" cy="21945600"/>
  <p:notesSz cx="6858000" cy="9144000"/>
  <p:defaultTextStyle>
    <a:defPPr>
      <a:defRPr lang="en-US"/>
    </a:defPPr>
    <a:lvl1pPr marL="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1pPr>
    <a:lvl2pPr marL="1566917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2pPr>
    <a:lvl3pPr marL="313383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3pPr>
    <a:lvl4pPr marL="470075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4pPr>
    <a:lvl5pPr marL="626766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5pPr>
    <a:lvl6pPr marL="7834579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6pPr>
    <a:lvl7pPr marL="9401496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7pPr>
    <a:lvl8pPr marL="10968411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8pPr>
    <a:lvl9pPr marL="12535328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429" autoAdjust="0"/>
  </p:normalViewPr>
  <p:slideViewPr>
    <p:cSldViewPr snapToGrid="0" snapToObjects="1">
      <p:cViewPr varScale="1">
        <p:scale>
          <a:sx n="35" d="100"/>
          <a:sy n="35" d="100"/>
        </p:scale>
        <p:origin x="672" y="192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1556046" y="980471"/>
            <a:ext cx="30015269" cy="2016301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l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56046" y="3904626"/>
            <a:ext cx="30015269" cy="527636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marL="76200" indent="0" algn="l">
              <a:buNone/>
              <a:tabLst/>
              <a:defRPr sz="3200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Affiliation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556046" y="3153736"/>
            <a:ext cx="30015269" cy="750889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60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 Names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3" y="11551048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6" y="6775605"/>
            <a:ext cx="14731230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6485326" y="6775605"/>
            <a:ext cx="15080594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09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550651" y="4833257"/>
            <a:ext cx="30015269" cy="178538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200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E3FA3-98CB-6B47-A345-4B9BFB425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2000"/>
          </a:blip>
          <a:srcRect/>
          <a:stretch/>
        </p:blipFill>
        <p:spPr>
          <a:xfrm>
            <a:off x="24880213" y="19551580"/>
            <a:ext cx="6685707" cy="255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2000">
              <a:schemeClr val="bg1">
                <a:lumMod val="95000"/>
              </a:schemeClr>
            </a:gs>
            <a:gs pos="76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7C4EA-A142-1048-8D03-30248B59CC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44852" y="19799808"/>
            <a:ext cx="6418656" cy="165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75389" rtl="0" eaLnBrk="1" latinLnBrk="0" hangingPunct="1">
        <a:spcBef>
          <a:spcPct val="0"/>
        </a:spcBef>
        <a:buNone/>
        <a:defRPr sz="9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42" indent="-731542" algn="l" defTabSz="975389" rtl="0" eaLnBrk="1" latinLnBrk="0" hangingPunct="1">
        <a:spcBef>
          <a:spcPct val="20000"/>
        </a:spcBef>
        <a:buFont typeface="Arial"/>
        <a:buChar char="•"/>
        <a:defRPr sz="6846" kern="1200">
          <a:solidFill>
            <a:schemeClr val="tx1"/>
          </a:solidFill>
          <a:latin typeface="+mn-lt"/>
          <a:ea typeface="+mn-ea"/>
          <a:cs typeface="+mn-cs"/>
        </a:defRPr>
      </a:lvl1pPr>
      <a:lvl2pPr marL="1585007" indent="-609618" algn="l" defTabSz="975389" rtl="0" eaLnBrk="1" latinLnBrk="0" hangingPunct="1">
        <a:spcBef>
          <a:spcPct val="20000"/>
        </a:spcBef>
        <a:buFont typeface="Arial"/>
        <a:buChar char="–"/>
        <a:defRPr sz="5956" kern="1200">
          <a:solidFill>
            <a:schemeClr val="tx1"/>
          </a:solidFill>
          <a:latin typeface="+mn-lt"/>
          <a:ea typeface="+mn-ea"/>
          <a:cs typeface="+mn-cs"/>
        </a:defRPr>
      </a:lvl2pPr>
      <a:lvl3pPr marL="2438473" indent="-487695" algn="l" defTabSz="975389" rtl="0" eaLnBrk="1" latinLnBrk="0" hangingPunct="1">
        <a:spcBef>
          <a:spcPct val="20000"/>
        </a:spcBef>
        <a:buFont typeface="Arial"/>
        <a:buChar char="•"/>
        <a:defRPr sz="5112" kern="1200">
          <a:solidFill>
            <a:schemeClr val="tx1"/>
          </a:solidFill>
          <a:latin typeface="+mn-lt"/>
          <a:ea typeface="+mn-ea"/>
          <a:cs typeface="+mn-cs"/>
        </a:defRPr>
      </a:lvl3pPr>
      <a:lvl4pPr marL="3413863" indent="-487695" algn="l" defTabSz="975389" rtl="0" eaLnBrk="1" latinLnBrk="0" hangingPunct="1">
        <a:spcBef>
          <a:spcPct val="20000"/>
        </a:spcBef>
        <a:buFont typeface="Arial"/>
        <a:buChar char="–"/>
        <a:defRPr sz="4312" kern="1200">
          <a:solidFill>
            <a:schemeClr val="tx1"/>
          </a:solidFill>
          <a:latin typeface="+mn-lt"/>
          <a:ea typeface="+mn-ea"/>
          <a:cs typeface="+mn-cs"/>
        </a:defRPr>
      </a:lvl4pPr>
      <a:lvl5pPr marL="4389251" indent="-487695" algn="l" defTabSz="975389" rtl="0" eaLnBrk="1" latinLnBrk="0" hangingPunct="1">
        <a:spcBef>
          <a:spcPct val="20000"/>
        </a:spcBef>
        <a:buFont typeface="Arial"/>
        <a:buChar char="»"/>
        <a:defRPr sz="4312" kern="1200">
          <a:solidFill>
            <a:schemeClr val="tx1"/>
          </a:solidFill>
          <a:latin typeface="+mn-lt"/>
          <a:ea typeface="+mn-ea"/>
          <a:cs typeface="+mn-cs"/>
        </a:defRPr>
      </a:lvl5pPr>
      <a:lvl6pPr marL="536464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6pPr>
      <a:lvl7pPr marL="634003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7pPr>
      <a:lvl8pPr marL="731542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8pPr>
      <a:lvl9pPr marL="8290809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97538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95077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3pPr>
      <a:lvl4pPr marL="292616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4pPr>
      <a:lvl5pPr marL="390155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5pPr>
      <a:lvl6pPr marL="4876947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6pPr>
      <a:lvl7pPr marL="5852336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7pPr>
      <a:lvl8pPr marL="6827725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8pPr>
      <a:lvl9pPr marL="7803113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71</cp:revision>
  <dcterms:created xsi:type="dcterms:W3CDTF">2015-11-02T16:42:22Z</dcterms:created>
  <dcterms:modified xsi:type="dcterms:W3CDTF">2024-07-25T20:20:07Z</dcterms:modified>
</cp:coreProperties>
</file>