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E3947"/>
    <a:srgbClr val="093F8F"/>
    <a:srgbClr val="7B7658"/>
    <a:srgbClr val="807B5D"/>
    <a:srgbClr val="290A46"/>
    <a:srgbClr val="400758"/>
    <a:srgbClr val="C6B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94658"/>
  </p:normalViewPr>
  <p:slideViewPr>
    <p:cSldViewPr snapToGrid="0" snapToObjects="1">
      <p:cViewPr varScale="1">
        <p:scale>
          <a:sx n="37" d="100"/>
          <a:sy n="37" d="100"/>
        </p:scale>
        <p:origin x="1192" y="26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497439"/>
            <a:ext cx="32918400" cy="1554237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2720933"/>
            <a:ext cx="32918399" cy="6477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132355"/>
            <a:ext cx="32918400" cy="58857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4" y="12206937"/>
            <a:ext cx="30000101" cy="3048000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5700986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4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6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FF81-2E77-A7C6-C98B-C817331A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B1CB0-A510-F5F5-8033-5934DCCB2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074CC-3BC5-4B38-F4F8-D724D77706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B0F42-D088-910B-07EE-5FC4662DD2A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0058C-7E47-917F-F01C-1778DC62B2F6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1655DC-EF1B-F8D8-9F3D-9768A8DDB4F4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FDF4F8-45DC-E326-52D7-A2359B59BF27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82978F-C600-92E9-842C-E74B71ED109E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E173FE-4E7A-106C-F256-C96A866D91AC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E230581D-D66E-BAE0-0649-178A3C5C11E1}"/>
              </a:ext>
            </a:extLst>
          </p:cNvPr>
          <p:cNvSpPr txBox="1">
            <a:spLocks/>
          </p:cNvSpPr>
          <p:nvPr/>
        </p:nvSpPr>
        <p:spPr>
          <a:xfrm>
            <a:off x="3225435" y="3806988"/>
            <a:ext cx="26467535" cy="2853132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8063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1404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Williams, Regan</cp:lastModifiedBy>
  <cp:revision>47</cp:revision>
  <dcterms:created xsi:type="dcterms:W3CDTF">2015-11-02T16:42:22Z</dcterms:created>
  <dcterms:modified xsi:type="dcterms:W3CDTF">2025-02-24T21:03:00Z</dcterms:modified>
</cp:coreProperties>
</file>