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  <p:sldMasterId id="2147483768" r:id="rId2"/>
    <p:sldMasterId id="2147483780" r:id="rId3"/>
  </p:sldMasterIdLst>
  <p:notesMasterIdLst>
    <p:notesMasterId r:id="rId5"/>
  </p:notesMasterIdLst>
  <p:handoutMasterIdLst>
    <p:handoutMasterId r:id="rId6"/>
  </p:handoutMasterIdLst>
  <p:sldIdLst>
    <p:sldId id="257" r:id="rId4"/>
  </p:sldIdLst>
  <p:sldSz cx="21945600" cy="32918400"/>
  <p:notesSz cx="6858000" cy="9144000"/>
  <p:defaultTextStyle>
    <a:defPPr>
      <a:defRPr lang="en-US"/>
    </a:defPPr>
    <a:lvl1pPr marL="0" algn="l" defTabSz="1567134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134" algn="l" defTabSz="1567134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4268" algn="l" defTabSz="1567134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1401" algn="l" defTabSz="1567134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68536" algn="l" defTabSz="1567134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5670" algn="l" defTabSz="1567134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2804" algn="l" defTabSz="1567134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69938" algn="l" defTabSz="1567134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37073" algn="l" defTabSz="1567134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FFC63CA8-C1E9-9344-8413-146B28F44A56}">
          <p14:sldIdLst>
            <p14:sldId id="25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C Lucas" initials="HC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27" d="100"/>
          <a:sy n="27" d="100"/>
        </p:scale>
        <p:origin x="-2778" y="-90"/>
      </p:cViewPr>
      <p:guideLst>
        <p:guide orient="horz" pos="10368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260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67F12-D0FD-42BB-B9E8-BFFC1FBE98C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29B58-FD93-4084-B16C-FA9B2E266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40C9A-DB58-4690-9A00-E7E75A4B5262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908FD-70A6-43F9-8474-75B3E17B7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685800"/>
            <a:ext cx="228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908FD-70A6-43F9-8474-75B3E17B7F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-2935914"/>
            <a:ext cx="21945600" cy="1308660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white">
          <a:xfrm>
            <a:off x="3" y="30252143"/>
            <a:ext cx="21945599" cy="269590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13427" tIns="156713" rIns="313427" bIns="156713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Picture 6" descr="RAYBURST.png"/>
          <p:cNvPicPr>
            <a:picLocks noChangeAspect="1"/>
          </p:cNvPicPr>
          <p:nvPr userDrawn="1"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" y="30223502"/>
            <a:ext cx="8458199" cy="2724549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" y="3680330"/>
            <a:ext cx="21945599" cy="265718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13427" tIns="156713" rIns="313427" bIns="1567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3797028" y="30525191"/>
            <a:ext cx="4381184" cy="2185193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algn="l"/>
            <a:r>
              <a:rPr lang="en-US" sz="3200" b="1" dirty="0" smtClean="0"/>
              <a:t>2012 Science of Security</a:t>
            </a:r>
          </a:p>
          <a:p>
            <a:pPr algn="l"/>
            <a:r>
              <a:rPr lang="en-US" sz="3200" b="1" dirty="0" smtClean="0"/>
              <a:t>Community Meeting</a:t>
            </a:r>
          </a:p>
          <a:p>
            <a:pPr algn="l"/>
            <a:r>
              <a:rPr lang="en-US" sz="2400" dirty="0" smtClean="0"/>
              <a:t>Nov. 29-30, 2012</a:t>
            </a:r>
          </a:p>
          <a:p>
            <a:pPr algn="l"/>
            <a:r>
              <a:rPr lang="en-US" sz="2400" dirty="0" smtClean="0"/>
              <a:t>National Harbor, MD</a:t>
            </a:r>
          </a:p>
          <a:p>
            <a:pPr algn="l"/>
            <a:r>
              <a:rPr lang="en-US" sz="2400" dirty="0" smtClean="0"/>
              <a:t>http://cps-vo.org/group/sosmtg</a:t>
            </a:r>
          </a:p>
        </p:txBody>
      </p:sp>
      <p:pic>
        <p:nvPicPr>
          <p:cNvPr id="4" name="Picture 3" descr="SOS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6048" y="30452102"/>
            <a:ext cx="2901404" cy="1965217"/>
          </a:xfrm>
          <a:prstGeom prst="rect">
            <a:avLst/>
          </a:prstGeom>
        </p:spPr>
      </p:pic>
      <p:sp>
        <p:nvSpPr>
          <p:cNvPr id="18" name="Content Placeholder 10"/>
          <p:cNvSpPr>
            <a:spLocks noGrp="1"/>
          </p:cNvSpPr>
          <p:nvPr>
            <p:ph sz="quarter" idx="12"/>
          </p:nvPr>
        </p:nvSpPr>
        <p:spPr>
          <a:xfrm>
            <a:off x="466048" y="20775168"/>
            <a:ext cx="9601200" cy="8814816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-685636">
              <a:buSzPct val="100000"/>
              <a:defRPr sz="3600">
                <a:solidFill>
                  <a:schemeClr val="bg1"/>
                </a:solidFill>
                <a:latin typeface="+mj-lt"/>
              </a:defRPr>
            </a:lvl1pPr>
            <a:lvl2pPr marL="1371270" indent="-685636">
              <a:defRPr sz="3600">
                <a:solidFill>
                  <a:schemeClr val="bg1"/>
                </a:solidFill>
                <a:latin typeface="+mj-lt"/>
              </a:defRPr>
            </a:lvl2pPr>
            <a:lvl3pPr marL="2056906" indent="-685636">
              <a:defRPr sz="3600">
                <a:solidFill>
                  <a:schemeClr val="bg1"/>
                </a:solidFill>
                <a:latin typeface="+mj-lt"/>
              </a:defRPr>
            </a:lvl3pPr>
            <a:lvl4pPr marL="2742542" indent="-685636">
              <a:defRPr sz="3600">
                <a:solidFill>
                  <a:schemeClr val="bg1"/>
                </a:solidFill>
                <a:latin typeface="+mj-lt"/>
              </a:defRPr>
            </a:lvl4pPr>
            <a:lvl5pPr marL="3428178" indent="-685636"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3"/>
          </p:nvPr>
        </p:nvSpPr>
        <p:spPr>
          <a:xfrm>
            <a:off x="11860179" y="20775168"/>
            <a:ext cx="9601200" cy="8814816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-685636">
              <a:buSzPct val="100000"/>
              <a:defRPr sz="3600">
                <a:solidFill>
                  <a:schemeClr val="bg1"/>
                </a:solidFill>
                <a:latin typeface="+mj-lt"/>
              </a:defRPr>
            </a:lvl1pPr>
            <a:lvl2pPr marL="1371270" indent="-685636">
              <a:defRPr sz="3600">
                <a:solidFill>
                  <a:schemeClr val="bg1"/>
                </a:solidFill>
                <a:latin typeface="+mj-lt"/>
              </a:defRPr>
            </a:lvl2pPr>
            <a:lvl3pPr marL="2056906" indent="-685636">
              <a:defRPr sz="3600">
                <a:solidFill>
                  <a:schemeClr val="bg1"/>
                </a:solidFill>
                <a:latin typeface="+mj-lt"/>
              </a:defRPr>
            </a:lvl3pPr>
            <a:lvl4pPr marL="2742542" indent="-685636">
              <a:defRPr sz="3600">
                <a:solidFill>
                  <a:schemeClr val="bg1"/>
                </a:solidFill>
                <a:latin typeface="+mj-lt"/>
              </a:defRPr>
            </a:lvl4pPr>
            <a:lvl5pPr marL="3428178" indent="-685636"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16344" y="1"/>
            <a:ext cx="21038118" cy="1797269"/>
          </a:xfrm>
        </p:spPr>
        <p:txBody>
          <a:bodyPr>
            <a:normAutofit/>
          </a:bodyPr>
          <a:lstStyle>
            <a:lvl1pPr algn="ctr">
              <a:defRPr sz="8500" b="1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a Short Project 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20624" y="2680137"/>
            <a:ext cx="21037550" cy="971550"/>
          </a:xfrm>
        </p:spPr>
        <p:txBody>
          <a:bodyPr>
            <a:noAutofit/>
          </a:bodyPr>
          <a:lstStyle>
            <a:lvl1pPr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 smtClean="0"/>
              <a:t>Click to add Project URL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23262" y="1797269"/>
            <a:ext cx="21037550" cy="882869"/>
          </a:xfrm>
        </p:spPr>
        <p:txBody>
          <a:bodyPr anchor="ctr">
            <a:noAutofit/>
          </a:bodyPr>
          <a:lstStyle>
            <a:lvl1pPr algn="ctr">
              <a:buNone/>
              <a:defRPr sz="5400"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PIs: PI Names and Affiliations 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8"/>
          </p:nvPr>
        </p:nvSpPr>
        <p:spPr>
          <a:xfrm>
            <a:off x="423261" y="15418676"/>
            <a:ext cx="21031200" cy="4572000"/>
          </a:xfrm>
          <a:solidFill>
            <a:schemeClr val="accent4">
              <a:lumMod val="40000"/>
              <a:lumOff val="60000"/>
            </a:schemeClr>
          </a:solidFill>
        </p:spPr>
        <p:txBody>
          <a:bodyPr numCol="2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j-lt"/>
              </a:defRPr>
            </a:lvl1pPr>
            <a:lvl2pPr algn="ctr">
              <a:defRPr sz="3600">
                <a:solidFill>
                  <a:schemeClr val="bg1"/>
                </a:solidFill>
                <a:latin typeface="+mj-lt"/>
              </a:defRPr>
            </a:lvl2pPr>
            <a:lvl3pPr algn="ctr">
              <a:defRPr sz="3600">
                <a:solidFill>
                  <a:schemeClr val="bg1"/>
                </a:solidFill>
                <a:latin typeface="+mj-lt"/>
              </a:defRPr>
            </a:lvl3pPr>
            <a:lvl4pPr algn="ctr">
              <a:defRPr sz="3600">
                <a:solidFill>
                  <a:schemeClr val="bg1"/>
                </a:solidFill>
                <a:latin typeface="+mj-lt"/>
              </a:defRPr>
            </a:lvl4pPr>
            <a:lvl5pPr algn="ctr"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2" hasCustomPrompt="1"/>
          </p:nvPr>
        </p:nvSpPr>
        <p:spPr>
          <a:xfrm>
            <a:off x="19358259" y="30607264"/>
            <a:ext cx="2103120" cy="2103120"/>
          </a:xfrm>
        </p:spPr>
        <p:txBody>
          <a:bodyPr>
            <a:normAutofit/>
          </a:bodyPr>
          <a:lstStyle>
            <a:lvl1pPr>
              <a:buNone/>
              <a:defRPr sz="3200">
                <a:latin typeface="+mj-lt"/>
              </a:defRPr>
            </a:lvl1pPr>
          </a:lstStyle>
          <a:p>
            <a:r>
              <a:rPr lang="en-US" dirty="0" smtClean="0"/>
              <a:t>Logo #2</a:t>
            </a:r>
            <a:endParaRPr lang="en-US" dirty="0"/>
          </a:p>
        </p:txBody>
      </p:sp>
      <p:sp>
        <p:nvSpPr>
          <p:cNvPr id="26" name="Picture Placeholder 19"/>
          <p:cNvSpPr>
            <a:spLocks noGrp="1"/>
          </p:cNvSpPr>
          <p:nvPr>
            <p:ph type="pic" sz="quarter" idx="23" hasCustomPrompt="1"/>
          </p:nvPr>
        </p:nvSpPr>
        <p:spPr>
          <a:xfrm>
            <a:off x="16885286" y="30607264"/>
            <a:ext cx="2103120" cy="2103120"/>
          </a:xfrm>
        </p:spPr>
        <p:txBody>
          <a:bodyPr>
            <a:normAutofit/>
          </a:bodyPr>
          <a:lstStyle>
            <a:lvl1pPr algn="ctr">
              <a:buNone/>
              <a:defRPr sz="3200" baseline="0">
                <a:latin typeface="+mj-lt"/>
              </a:defRPr>
            </a:lvl1pPr>
          </a:lstStyle>
          <a:p>
            <a:r>
              <a:rPr lang="en-US" dirty="0" smtClean="0"/>
              <a:t>Logo #1</a:t>
            </a:r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1"/>
          </p:nvPr>
        </p:nvSpPr>
        <p:spPr>
          <a:xfrm>
            <a:off x="11860179" y="6410796"/>
            <a:ext cx="9601200" cy="8229600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1" name="Content Placeholder 10"/>
          <p:cNvSpPr>
            <a:spLocks noGrp="1"/>
          </p:cNvSpPr>
          <p:nvPr>
            <p:ph sz="quarter" idx="24"/>
          </p:nvPr>
        </p:nvSpPr>
        <p:spPr>
          <a:xfrm>
            <a:off x="466048" y="8971116"/>
            <a:ext cx="9601200" cy="566928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-685636">
              <a:buSzPct val="100000"/>
              <a:defRPr sz="3600">
                <a:solidFill>
                  <a:schemeClr val="bg1"/>
                </a:solidFill>
                <a:latin typeface="+mj-lt"/>
              </a:defRPr>
            </a:lvl1pPr>
            <a:lvl2pPr marL="1371270" indent="-685636">
              <a:defRPr sz="3600">
                <a:solidFill>
                  <a:schemeClr val="bg1"/>
                </a:solidFill>
                <a:latin typeface="+mj-lt"/>
              </a:defRPr>
            </a:lvl2pPr>
            <a:lvl3pPr marL="2056906" indent="-685636">
              <a:defRPr sz="3600">
                <a:solidFill>
                  <a:schemeClr val="bg1"/>
                </a:solidFill>
                <a:latin typeface="+mj-lt"/>
              </a:defRPr>
            </a:lvl3pPr>
            <a:lvl4pPr marL="2742542" indent="-685636">
              <a:defRPr sz="3600">
                <a:solidFill>
                  <a:schemeClr val="bg1"/>
                </a:solidFill>
                <a:latin typeface="+mj-lt"/>
              </a:defRPr>
            </a:lvl4pPr>
            <a:lvl5pPr marL="3428178" indent="-685636"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32" name="Content Placeholder 23"/>
          <p:cNvSpPr>
            <a:spLocks noGrp="1"/>
          </p:cNvSpPr>
          <p:nvPr userDrawn="1">
            <p:ph sz="quarter" idx="4294967295" hasCustomPrompt="1"/>
          </p:nvPr>
        </p:nvSpPr>
        <p:spPr>
          <a:xfrm>
            <a:off x="466048" y="3651688"/>
            <a:ext cx="20788914" cy="5319429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….</a:t>
            </a:r>
            <a:endParaRPr lang="en-US" sz="3200" dirty="0">
              <a:latin typeface="+mj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26" y="23042564"/>
            <a:ext cx="1316672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2126" y="2941639"/>
            <a:ext cx="1316672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26" y="25763539"/>
            <a:ext cx="1316672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FEAE-49A6-41DA-930D-D60BE10889F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5B14-F2CB-46DA-B990-7E9EFC95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FEAE-49A6-41DA-930D-D60BE10889F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5B14-F2CB-46DA-B990-7E9EFC95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1514" y="1317625"/>
            <a:ext cx="4937125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6964" y="1317625"/>
            <a:ext cx="1466215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FEAE-49A6-41DA-930D-D60BE10889F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5B14-F2CB-46DA-B990-7E9EFC95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239" y="10226676"/>
            <a:ext cx="1865312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476" y="18653126"/>
            <a:ext cx="1536065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07D4-21BA-4D87-9C79-2DFDF6CCAF70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1D3D-9773-4DC1-8CBF-B79510045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07D4-21BA-4D87-9C79-2DFDF6CCAF70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1D3D-9773-4DC1-8CBF-B79510045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21153439"/>
            <a:ext cx="1865312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13952538"/>
            <a:ext cx="18653125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07D4-21BA-4D87-9C79-2DFDF6CCAF70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1D3D-9773-4DC1-8CBF-B79510045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64" y="7680325"/>
            <a:ext cx="9799637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0" y="7680325"/>
            <a:ext cx="9799638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07D4-21BA-4D87-9C79-2DFDF6CCAF70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1D3D-9773-4DC1-8CBF-B79510045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64" y="7369176"/>
            <a:ext cx="969645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64" y="10439401"/>
            <a:ext cx="969645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7426" y="7369176"/>
            <a:ext cx="9701213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7426" y="10439401"/>
            <a:ext cx="9701213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07D4-21BA-4D87-9C79-2DFDF6CCAF70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1D3D-9773-4DC1-8CBF-B79510045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07D4-21BA-4D87-9C79-2DFDF6CCAF70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1D3D-9773-4DC1-8CBF-B79510045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07D4-21BA-4D87-9C79-2DFDF6CCAF70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1D3D-9773-4DC1-8CBF-B79510045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239" y="10226676"/>
            <a:ext cx="1865312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476" y="18653126"/>
            <a:ext cx="1536065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FEAE-49A6-41DA-930D-D60BE10889F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5B14-F2CB-46DA-B990-7E9EFC95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4" y="1311276"/>
            <a:ext cx="721995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438" y="1311276"/>
            <a:ext cx="122682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64" y="6888163"/>
            <a:ext cx="721995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07D4-21BA-4D87-9C79-2DFDF6CCAF70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1D3D-9773-4DC1-8CBF-B79510045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26" y="23042564"/>
            <a:ext cx="1316672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2126" y="2941639"/>
            <a:ext cx="1316672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26" y="25763539"/>
            <a:ext cx="1316672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07D4-21BA-4D87-9C79-2DFDF6CCAF70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1D3D-9773-4DC1-8CBF-B79510045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07D4-21BA-4D87-9C79-2DFDF6CCAF70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1D3D-9773-4DC1-8CBF-B79510045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1514" y="1317625"/>
            <a:ext cx="4937125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6964" y="1317625"/>
            <a:ext cx="1466215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07D4-21BA-4D87-9C79-2DFDF6CCAF70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1D3D-9773-4DC1-8CBF-B79510045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FEAE-49A6-41DA-930D-D60BE10889F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5B14-F2CB-46DA-B990-7E9EFC95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21153439"/>
            <a:ext cx="1865312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13952538"/>
            <a:ext cx="18653125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FEAE-49A6-41DA-930D-D60BE10889F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5B14-F2CB-46DA-B990-7E9EFC95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64" y="7680325"/>
            <a:ext cx="9799637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0" y="7680325"/>
            <a:ext cx="9799638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FEAE-49A6-41DA-930D-D60BE10889F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5B14-F2CB-46DA-B990-7E9EFC95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64" y="7369176"/>
            <a:ext cx="969645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64" y="10439401"/>
            <a:ext cx="969645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7426" y="7369176"/>
            <a:ext cx="9701213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7426" y="10439401"/>
            <a:ext cx="9701213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FEAE-49A6-41DA-930D-D60BE10889F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5B14-F2CB-46DA-B990-7E9EFC95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FEAE-49A6-41DA-930D-D60BE10889F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5B14-F2CB-46DA-B990-7E9EFC95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FEAE-49A6-41DA-930D-D60BE10889F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5B14-F2CB-46DA-B990-7E9EFC95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4" y="1311276"/>
            <a:ext cx="721995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438" y="1311276"/>
            <a:ext cx="122682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64" y="6888163"/>
            <a:ext cx="721995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FEAE-49A6-41DA-930D-D60BE10889F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5B14-F2CB-46DA-B990-7E9EFC95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463040" y="1097280"/>
            <a:ext cx="19568160" cy="4754880"/>
          </a:xfrm>
          <a:prstGeom prst="rect">
            <a:avLst/>
          </a:prstGeom>
        </p:spPr>
        <p:txBody>
          <a:bodyPr vert="horz" lIns="313427" tIns="156713" rIns="313427" bIns="156713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470355" y="7680960"/>
            <a:ext cx="19568160" cy="21726144"/>
          </a:xfrm>
          <a:prstGeom prst="rect">
            <a:avLst/>
          </a:prstGeom>
        </p:spPr>
        <p:txBody>
          <a:bodyPr vert="horz" lIns="313427" tIns="156713" rIns="313427" bIns="156713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4630400" y="29992322"/>
            <a:ext cx="6400800" cy="1752600"/>
          </a:xfrm>
          <a:prstGeom prst="rect">
            <a:avLst/>
          </a:prstGeom>
        </p:spPr>
        <p:txBody>
          <a:bodyPr vert="horz" lIns="313427" tIns="156713" rIns="313427" bIns="156713" anchor="ctr" anchorCtr="0"/>
          <a:lstStyle>
            <a:lvl1pPr algn="l" eaLnBrk="1" latinLnBrk="0" hangingPunct="1">
              <a:defRPr kumimoji="0" sz="4800">
                <a:solidFill>
                  <a:schemeClr val="tx2"/>
                </a:solidFill>
              </a:defRPr>
            </a:lvl1pPr>
          </a:lstStyle>
          <a:p>
            <a:fld id="{AAFDCE08-49CD-3A4B-8CCA-BA746A4EA3BB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63043" y="29991391"/>
            <a:ext cx="13010599" cy="1752600"/>
          </a:xfrm>
          <a:prstGeom prst="rect">
            <a:avLst/>
          </a:prstGeom>
        </p:spPr>
        <p:txBody>
          <a:bodyPr vert="horz" lIns="313427" tIns="156713" rIns="313427" bIns="156713" anchor="ctr"/>
          <a:lstStyle>
            <a:lvl1pPr algn="l" eaLnBrk="1" latinLnBrk="0" hangingPunct="1">
              <a:defRPr kumimoji="0" sz="4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Science of Security Community Meeting</a:t>
            </a:r>
          </a:p>
          <a:p>
            <a:r>
              <a:rPr lang="en-US" dirty="0" smtClean="0"/>
              <a:t>Nov. 29-30, 2012</a:t>
            </a:r>
          </a:p>
          <a:p>
            <a:r>
              <a:rPr lang="en-US" dirty="0" smtClean="0"/>
              <a:t>National Harbor, MD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144768"/>
            <a:ext cx="1280160" cy="10972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13427" tIns="156713" rIns="313427" bIns="1567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417320" y="6144768"/>
            <a:ext cx="20528280" cy="10972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13427" tIns="156713" rIns="313427" bIns="156713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l" rtl="0" eaLnBrk="1" latinLnBrk="0" hangingPunct="1">
        <a:spcBef>
          <a:spcPct val="0"/>
        </a:spcBef>
        <a:buNone/>
        <a:defRPr kumimoji="0" sz="151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96993" indent="-1096993" algn="l" rtl="0" eaLnBrk="1" latinLnBrk="0" hangingPunct="1">
        <a:spcBef>
          <a:spcPts val="2400"/>
        </a:spcBef>
        <a:buClr>
          <a:schemeClr val="accent2"/>
        </a:buClr>
        <a:buSzPct val="60000"/>
        <a:buFont typeface="Wingdings"/>
        <a:buChar char=""/>
        <a:defRPr kumimoji="0"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987" indent="-940280" algn="l" rtl="0" eaLnBrk="1" latinLnBrk="0" hangingPunct="1">
        <a:spcBef>
          <a:spcPts val="1885"/>
        </a:spcBef>
        <a:buClr>
          <a:schemeClr val="accent1"/>
        </a:buClr>
        <a:buSzPct val="70000"/>
        <a:buFont typeface="Wingdings 2"/>
        <a:buChar char=""/>
        <a:defRPr kumimoji="0"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268" indent="-783567" algn="l" rtl="0" eaLnBrk="1" latinLnBrk="0" hangingPunct="1">
        <a:spcBef>
          <a:spcPts val="1714"/>
        </a:spcBef>
        <a:buClr>
          <a:schemeClr val="accent2"/>
        </a:buClr>
        <a:buSzPct val="75000"/>
        <a:buFont typeface="Wingdings"/>
        <a:buChar char=""/>
        <a:defRPr kumimoji="0" sz="7900" kern="1200">
          <a:solidFill>
            <a:schemeClr val="tx1"/>
          </a:solidFill>
          <a:latin typeface="+mn-lt"/>
          <a:ea typeface="+mn-ea"/>
          <a:cs typeface="+mn-cs"/>
        </a:defRPr>
      </a:lvl3pPr>
      <a:lvl4pPr marL="4701401" indent="-783567" algn="l" rtl="0" eaLnBrk="1" latinLnBrk="0" hangingPunct="1">
        <a:spcBef>
          <a:spcPts val="1371"/>
        </a:spcBef>
        <a:buClr>
          <a:schemeClr val="accent3"/>
        </a:buClr>
        <a:buSzPct val="75000"/>
        <a:buFont typeface="Wingdings"/>
        <a:buChar char=""/>
        <a:defRPr kumimoji="0"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268536" indent="-783567" algn="l" rtl="0" eaLnBrk="1" latinLnBrk="0" hangingPunct="1">
        <a:spcBef>
          <a:spcPts val="1371"/>
        </a:spcBef>
        <a:buClr>
          <a:schemeClr val="accent4"/>
        </a:buClr>
        <a:buSzPct val="65000"/>
        <a:buFont typeface="Wingdings"/>
        <a:buChar char=""/>
        <a:defRPr kumimoji="0"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7208817" indent="-783567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6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149097" indent="-783567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6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089377" indent="-783567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6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0029657" indent="-783567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6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5671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134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47014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62685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78356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94028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09699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25370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4" y="1317625"/>
            <a:ext cx="19751675" cy="54864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64" y="7680325"/>
            <a:ext cx="19751675" cy="21724938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4" y="30510163"/>
            <a:ext cx="5121275" cy="1752600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6FEAE-49A6-41DA-930D-D60BE10889F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7764" y="30510163"/>
            <a:ext cx="6950075" cy="1752600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364" y="30510163"/>
            <a:ext cx="5121275" cy="1752600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D5B14-F2CB-46DA-B990-7E9EFC95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4" y="1317625"/>
            <a:ext cx="19751675" cy="54864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64" y="7680325"/>
            <a:ext cx="19751675" cy="21724938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4" y="30510163"/>
            <a:ext cx="5121275" cy="1752600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807D4-21BA-4D87-9C79-2DFDF6CCAF70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7764" y="30510163"/>
            <a:ext cx="6950075" cy="1752600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364" y="30510163"/>
            <a:ext cx="5121275" cy="1752600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1D3D-9773-4DC1-8CBF-B79510045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sz="quarter" idx="4294967295"/>
          </p:nvPr>
        </p:nvSpPr>
        <p:spPr>
          <a:xfrm>
            <a:off x="466048" y="3651688"/>
            <a:ext cx="20788914" cy="5319429"/>
          </a:xfrm>
        </p:spPr>
        <p:txBody>
          <a:bodyPr/>
          <a:lstStyle/>
          <a:p>
            <a:pPr>
              <a:buNone/>
            </a:pPr>
            <a:r>
              <a:rPr lang="en-US" sz="5400" smtClean="0">
                <a:solidFill>
                  <a:schemeClr val="bg1"/>
                </a:solidFill>
                <a:latin typeface="+mj-lt"/>
              </a:rPr>
              <a:t>Use this space as you wish but consider this structure.</a:t>
            </a:r>
          </a:p>
          <a:p>
            <a:pPr>
              <a:buNone/>
            </a:pPr>
            <a:r>
              <a:rPr lang="en-US" sz="3200" smtClean="0">
                <a:solidFill>
                  <a:schemeClr val="bg1"/>
                </a:solidFill>
                <a:latin typeface="+mj-lt"/>
              </a:rPr>
              <a:t>The objective of this project is to …  How will this project (assuming success) advance the science of security?</a:t>
            </a:r>
          </a:p>
          <a:p>
            <a:pPr>
              <a:buNone/>
            </a:pPr>
            <a:r>
              <a:rPr lang="en-US" sz="3200" smtClean="0">
                <a:solidFill>
                  <a:schemeClr val="bg1"/>
                </a:solidFill>
                <a:latin typeface="+mj-lt"/>
              </a:rPr>
              <a:t>More information about the hard problem being addressed, </a:t>
            </a:r>
          </a:p>
          <a:p>
            <a:pPr>
              <a:buNone/>
            </a:pPr>
            <a:r>
              <a:rPr lang="en-US" sz="3200" smtClean="0">
                <a:solidFill>
                  <a:schemeClr val="bg1"/>
                </a:solidFill>
                <a:latin typeface="+mj-lt"/>
              </a:rPr>
              <a:t>hypothesis being tested etc.</a:t>
            </a:r>
          </a:p>
          <a:p>
            <a:pPr>
              <a:buNone/>
            </a:pPr>
            <a:r>
              <a:rPr lang="en-US" sz="3200" smtClean="0">
                <a:latin typeface="+mj-lt"/>
              </a:rPr>
              <a:t>….</a:t>
            </a:r>
            <a:endParaRPr lang="en-US" sz="3200" dirty="0">
              <a:latin typeface="+mj-lt"/>
            </a:endParaRPr>
          </a:p>
        </p:txBody>
      </p:sp>
      <p:sp>
        <p:nvSpPr>
          <p:cNvPr id="79" name="Content Placeholder 7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0" name="Content Placeholder 7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8" name="Title 7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1" name="Text Placeholder 8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2" name="Text Placeholder 8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3" name="Content Placeholder 8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5" name="Picture Placeholder 84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86" name="Picture Placeholder 85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84" name="Picture Placeholder 83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7" name="Content Placeholder 86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8" name="Text Box 12"/>
          <p:cNvSpPr txBox="1">
            <a:spLocks noChangeAspect="1" noChangeArrowheads="1"/>
          </p:cNvSpPr>
          <p:nvPr/>
        </p:nvSpPr>
        <p:spPr bwMode="auto">
          <a:xfrm>
            <a:off x="904960" y="13094208"/>
            <a:ext cx="8504238" cy="1077208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More info/graphic here, e.g., what key insight motivates this project? </a:t>
            </a:r>
          </a:p>
        </p:txBody>
      </p:sp>
      <p:sp>
        <p:nvSpPr>
          <p:cNvPr id="89" name="Text Box 5"/>
          <p:cNvSpPr txBox="1">
            <a:spLocks noChangeArrowheads="1"/>
          </p:cNvSpPr>
          <p:nvPr/>
        </p:nvSpPr>
        <p:spPr bwMode="auto">
          <a:xfrm>
            <a:off x="12320589" y="8709506"/>
            <a:ext cx="8759825" cy="646321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  <a:latin typeface="Helvetica" charset="0"/>
              </a:rPr>
              <a:t>Graphic related to project could go here</a:t>
            </a:r>
          </a:p>
        </p:txBody>
      </p:sp>
      <p:sp>
        <p:nvSpPr>
          <p:cNvPr id="91" name="Text Box 103"/>
          <p:cNvSpPr txBox="1">
            <a:spLocks noChangeArrowheads="1"/>
          </p:cNvSpPr>
          <p:nvPr/>
        </p:nvSpPr>
        <p:spPr bwMode="auto">
          <a:xfrm>
            <a:off x="904961" y="22033699"/>
            <a:ext cx="8628063" cy="1775861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Progress so far might go here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Graphics/text as appropriate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3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103"/>
          <p:cNvSpPr txBox="1">
            <a:spLocks noChangeArrowheads="1"/>
          </p:cNvSpPr>
          <p:nvPr/>
        </p:nvSpPr>
        <p:spPr bwMode="auto">
          <a:xfrm>
            <a:off x="12452351" y="22033699"/>
            <a:ext cx="8628063" cy="1775861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Aspects of Progress might go here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Graphics/text as appropriate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3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03"/>
          <p:cNvSpPr txBox="1">
            <a:spLocks noChangeArrowheads="1"/>
          </p:cNvSpPr>
          <p:nvPr/>
        </p:nvSpPr>
        <p:spPr bwMode="auto">
          <a:xfrm>
            <a:off x="781136" y="26430321"/>
            <a:ext cx="8628063" cy="1234174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Subdivide / reformat as appropriate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3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 Box 103"/>
          <p:cNvSpPr txBox="1">
            <a:spLocks noChangeArrowheads="1"/>
          </p:cNvSpPr>
          <p:nvPr/>
        </p:nvSpPr>
        <p:spPr bwMode="auto">
          <a:xfrm>
            <a:off x="12452351" y="26430321"/>
            <a:ext cx="8628063" cy="1234174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Subdivide / reformat as appropriate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3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 Box 22"/>
          <p:cNvSpPr txBox="1">
            <a:spLocks noChangeArrowheads="1"/>
          </p:cNvSpPr>
          <p:nvPr/>
        </p:nvSpPr>
        <p:spPr bwMode="auto">
          <a:xfrm>
            <a:off x="6629400" y="15519401"/>
            <a:ext cx="8534400" cy="64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Approach</a:t>
            </a:r>
          </a:p>
        </p:txBody>
      </p:sp>
      <p:sp>
        <p:nvSpPr>
          <p:cNvPr id="118" name="Text Box 24"/>
          <p:cNvSpPr txBox="1">
            <a:spLocks noChangeArrowheads="1"/>
          </p:cNvSpPr>
          <p:nvPr/>
        </p:nvSpPr>
        <p:spPr bwMode="auto">
          <a:xfrm>
            <a:off x="781136" y="16861537"/>
            <a:ext cx="8143409" cy="212364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Use this space</a:t>
            </a:r>
          </a:p>
          <a:p>
            <a:pPr>
              <a:buFontTx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To summarize the approach or approaches the project is using to solve the problem/gain the knowledge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9" name="Text Box 24"/>
          <p:cNvSpPr txBox="1">
            <a:spLocks noChangeArrowheads="1"/>
          </p:cNvSpPr>
          <p:nvPr/>
        </p:nvSpPr>
        <p:spPr bwMode="auto">
          <a:xfrm>
            <a:off x="12937004" y="16861537"/>
            <a:ext cx="8317958" cy="113876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Two-column format</a:t>
            </a:r>
          </a:p>
          <a:p>
            <a:pPr>
              <a:buFontTx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May be helpful here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774824" y="30284098"/>
            <a:ext cx="24779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Vote </a:t>
            </a:r>
            <a:r>
              <a:rPr 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Here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4516</TotalTime>
  <Words>128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Median</vt:lpstr>
      <vt:lpstr>Custom Design</vt:lpstr>
      <vt:lpstr>1_Custom Design</vt:lpstr>
      <vt:lpstr>Slide 1</vt:lpstr>
    </vt:vector>
  </TitlesOfParts>
  <Company>Vanderbilt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Heather C Lucas</cp:lastModifiedBy>
  <cp:revision>382</cp:revision>
  <cp:lastPrinted>2012-08-29T15:03:27Z</cp:lastPrinted>
  <dcterms:created xsi:type="dcterms:W3CDTF">2012-08-28T13:41:18Z</dcterms:created>
  <dcterms:modified xsi:type="dcterms:W3CDTF">2012-10-09T21:43:22Z</dcterms:modified>
</cp:coreProperties>
</file>