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6" r:id="rId1"/>
  </p:sldMasterIdLst>
  <p:notesMasterIdLst>
    <p:notesMasterId r:id="rId13"/>
  </p:notesMasterIdLst>
  <p:sldIdLst>
    <p:sldId id="262" r:id="rId2"/>
    <p:sldId id="265" r:id="rId3"/>
    <p:sldId id="264" r:id="rId4"/>
    <p:sldId id="263" r:id="rId5"/>
    <p:sldId id="261" r:id="rId6"/>
    <p:sldId id="266" r:id="rId7"/>
    <p:sldId id="267" r:id="rId8"/>
    <p:sldId id="268" r:id="rId9"/>
    <p:sldId id="269" r:id="rId10"/>
    <p:sldId id="270" r:id="rId11"/>
    <p:sldId id="27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-14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9920B-0441-334A-B7E2-96799A391AFD}" type="datetimeFigureOut">
              <a:rPr lang="en-US" smtClean="0"/>
              <a:t>4/16/15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0EB60-09FE-A642-ABB1-AE0F25D1D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243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0EB60-09FE-A642-ABB1-AE0F25D1D2F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15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4/16/15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1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5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1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1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1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2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4/16/15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9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4/16/15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4/16/15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9" y="266701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9" y="273052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9" y="2438401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1"/>
            <a:ext cx="5711824" cy="895351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1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1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9" y="6356351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7E52C1C-E3C5-C24C-9D29-47BA931143B0}" type="datetimeFigureOut">
              <a:rPr lang="en-US" smtClean="0"/>
              <a:t>4/16/15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7" y="6356351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80" y="6356351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emf"/><Relationship Id="rId5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emf"/><Relationship Id="rId3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emf"/><Relationship Id="rId3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5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emf"/><Relationship Id="rId3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emf"/><Relationship Id="rId3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50" y="6470650"/>
            <a:ext cx="2108200" cy="139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711200"/>
            <a:ext cx="8229600" cy="52059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24953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Science of Security 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30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6477000"/>
            <a:ext cx="3213100" cy="139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876300"/>
            <a:ext cx="8686800" cy="48487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24953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Science of Security 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r>
              <a:rPr lang="en-US" sz="2400" dirty="0" smtClean="0">
                <a:solidFill>
                  <a:schemeClr val="bg1"/>
                </a:solidFill>
              </a:rPr>
              <a:t> &amp;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7510178" y="64860"/>
            <a:ext cx="1562984" cy="47431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7559593" y="233535"/>
            <a:ext cx="1362011" cy="158517"/>
            <a:chOff x="7084546" y="116302"/>
            <a:chExt cx="1938707" cy="2256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84546" y="116302"/>
              <a:ext cx="1723031" cy="22563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97618" y="116302"/>
              <a:ext cx="225635" cy="2256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1791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6477000"/>
            <a:ext cx="4000500" cy="1397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876301"/>
            <a:ext cx="8686800" cy="48487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4953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Science of Security 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r>
              <a:rPr lang="en-US" sz="2400" dirty="0" smtClean="0">
                <a:solidFill>
                  <a:schemeClr val="bg1"/>
                </a:solidFill>
              </a:rPr>
              <a:t>,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r>
              <a:rPr lang="en-US" sz="2400" dirty="0" smtClean="0">
                <a:solidFill>
                  <a:schemeClr val="bg1"/>
                </a:solidFill>
              </a:rPr>
              <a:t> and SURE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344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14400"/>
            <a:ext cx="8686800" cy="47554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370" y="6461125"/>
            <a:ext cx="5642579" cy="1587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4953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Science of Security 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r>
              <a:rPr lang="en-US" sz="2400" dirty="0" smtClean="0">
                <a:solidFill>
                  <a:schemeClr val="bg1"/>
                </a:solidFill>
              </a:rPr>
              <a:t>,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r>
              <a:rPr lang="en-US" sz="2400" dirty="0" smtClean="0">
                <a:solidFill>
                  <a:schemeClr val="bg1"/>
                </a:solidFill>
              </a:rPr>
              <a:t>, SURE and Collaborators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49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4097"/>
          <a:stretch/>
        </p:blipFill>
        <p:spPr>
          <a:xfrm>
            <a:off x="0" y="1187471"/>
            <a:ext cx="9144000" cy="44459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4953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Science of Security International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r>
              <a:rPr lang="en-US" sz="2400" dirty="0" smtClean="0">
                <a:solidFill>
                  <a:schemeClr val="bg1"/>
                </a:solidFill>
              </a:rPr>
              <a:t> and Collaborators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165" y="6489540"/>
            <a:ext cx="2334300" cy="16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27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4953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Carnegie Melon University </a:t>
            </a:r>
            <a:r>
              <a:rPr lang="en-US" sz="2400" dirty="0" err="1" smtClean="0">
                <a:solidFill>
                  <a:schemeClr val="bg1"/>
                </a:solidFill>
              </a:rPr>
              <a:t>Lablet</a:t>
            </a:r>
            <a:r>
              <a:rPr lang="en-US" sz="2400" dirty="0" smtClean="0">
                <a:solidFill>
                  <a:schemeClr val="bg1"/>
                </a:solidFill>
              </a:rPr>
              <a:t> &amp;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65" y="6490968"/>
            <a:ext cx="1761111" cy="1624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881820"/>
            <a:ext cx="8686800" cy="504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7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4953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Science of </a:t>
            </a:r>
            <a:r>
              <a:rPr lang="en-US" sz="2400" dirty="0" err="1" smtClean="0">
                <a:solidFill>
                  <a:schemeClr val="bg1"/>
                </a:solidFill>
              </a:rPr>
              <a:t>SecUre</a:t>
            </a:r>
            <a:r>
              <a:rPr lang="en-US" sz="2400" dirty="0" smtClean="0">
                <a:solidFill>
                  <a:schemeClr val="bg1"/>
                </a:solidFill>
              </a:rPr>
              <a:t> and </a:t>
            </a:r>
            <a:r>
              <a:rPr lang="en-US" sz="2400" dirty="0" err="1" smtClean="0">
                <a:solidFill>
                  <a:schemeClr val="bg1"/>
                </a:solidFill>
              </a:rPr>
              <a:t>REsilient</a:t>
            </a:r>
            <a:r>
              <a:rPr lang="en-US" sz="2400" dirty="0" smtClean="0">
                <a:solidFill>
                  <a:schemeClr val="bg1"/>
                </a:solidFill>
              </a:rPr>
              <a:t> CPS Project Locations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831020"/>
            <a:ext cx="8686800" cy="51733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165" y="6490968"/>
            <a:ext cx="630803" cy="15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3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4953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University of Illinois at Urbana-Champaign </a:t>
            </a:r>
            <a:r>
              <a:rPr lang="en-US" sz="2400" dirty="0" err="1" smtClean="0">
                <a:solidFill>
                  <a:schemeClr val="bg1"/>
                </a:solidFill>
              </a:rPr>
              <a:t>Lablet</a:t>
            </a:r>
            <a:r>
              <a:rPr lang="en-US" sz="2400" dirty="0" smtClean="0">
                <a:solidFill>
                  <a:schemeClr val="bg1"/>
                </a:solidFill>
              </a:rPr>
              <a:t> &amp;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65" y="6490968"/>
            <a:ext cx="1761111" cy="162433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7352416" y="6223670"/>
            <a:ext cx="1562984" cy="47431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7401831" y="6392345"/>
            <a:ext cx="1362011" cy="158517"/>
            <a:chOff x="7084546" y="116302"/>
            <a:chExt cx="1938707" cy="22563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84546" y="116302"/>
              <a:ext cx="1723031" cy="22563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97618" y="116302"/>
              <a:ext cx="225635" cy="225635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400" y="711200"/>
            <a:ext cx="8572500" cy="54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327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4953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University of Maryland </a:t>
            </a:r>
            <a:r>
              <a:rPr lang="en-US" sz="2400" dirty="0" err="1" smtClean="0">
                <a:solidFill>
                  <a:schemeClr val="bg1"/>
                </a:solidFill>
              </a:rPr>
              <a:t>Lablet</a:t>
            </a:r>
            <a:r>
              <a:rPr lang="en-US" sz="2400" dirty="0" smtClean="0">
                <a:solidFill>
                  <a:schemeClr val="bg1"/>
                </a:solidFill>
              </a:rPr>
              <a:t> &amp;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65" y="6490968"/>
            <a:ext cx="1761111" cy="1624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" y="711200"/>
            <a:ext cx="8953500" cy="54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101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4953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North Carolina State University </a:t>
            </a:r>
            <a:r>
              <a:rPr lang="en-US" sz="2400" dirty="0" err="1" smtClean="0">
                <a:solidFill>
                  <a:schemeClr val="bg1"/>
                </a:solidFill>
              </a:rPr>
              <a:t>Lablet</a:t>
            </a:r>
            <a:r>
              <a:rPr lang="en-US" sz="2400" dirty="0" smtClean="0">
                <a:solidFill>
                  <a:schemeClr val="bg1"/>
                </a:solidFill>
              </a:rPr>
              <a:t> &amp;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65" y="6490968"/>
            <a:ext cx="1761111" cy="16243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" y="711200"/>
            <a:ext cx="8572500" cy="54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149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88" y="57822"/>
            <a:ext cx="326025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</a:rPr>
              <a:t>Get Your Profile Picture Taken Here!</a:t>
            </a:r>
            <a:endParaRPr lang="en-US" sz="7200" dirty="0">
              <a:solidFill>
                <a:schemeClr val="bg1"/>
              </a:solidFill>
            </a:endParaRPr>
          </a:p>
        </p:txBody>
      </p:sp>
      <p:pic>
        <p:nvPicPr>
          <p:cNvPr id="10" name="Picture 9" descr="Screen Shot 2015-04-09 at 2.44.59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29"/>
          <a:stretch/>
        </p:blipFill>
        <p:spPr>
          <a:xfrm>
            <a:off x="3468157" y="0"/>
            <a:ext cx="5675843" cy="68580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78459" y="2468281"/>
            <a:ext cx="1078230" cy="1078230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456689" y="2012918"/>
            <a:ext cx="1449622" cy="81475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52504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Executive.thmx</Template>
  <TotalTime>652</TotalTime>
  <Words>96</Words>
  <Application>Microsoft Macintosh PowerPoint</Application>
  <PresentationFormat>On-screen Show (4:3)</PresentationFormat>
  <Paragraphs>12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Executive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Vanderbilt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Karns</dc:creator>
  <cp:lastModifiedBy>Amy Karns</cp:lastModifiedBy>
  <cp:revision>72</cp:revision>
  <dcterms:created xsi:type="dcterms:W3CDTF">2014-11-19T15:57:16Z</dcterms:created>
  <dcterms:modified xsi:type="dcterms:W3CDTF">2015-04-16T19:00:45Z</dcterms:modified>
</cp:coreProperties>
</file>