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32918400" cy="21945600"/>
  <p:notesSz cx="6858000" cy="9144000"/>
  <p:defaultTextStyle>
    <a:defPPr>
      <a:defRPr lang="en-US"/>
    </a:defPPr>
    <a:lvl1pPr marL="0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1pPr>
    <a:lvl2pPr marL="1566917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2pPr>
    <a:lvl3pPr marL="3133833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3pPr>
    <a:lvl4pPr marL="4700750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4pPr>
    <a:lvl5pPr marL="6267663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5pPr>
    <a:lvl6pPr marL="7834579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6pPr>
    <a:lvl7pPr marL="9401496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7pPr>
    <a:lvl8pPr marL="10968411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8pPr>
    <a:lvl9pPr marL="12535328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1429" autoAdjust="0"/>
  </p:normalViewPr>
  <p:slideViewPr>
    <p:cSldViewPr snapToGrid="0" snapToObjects="1">
      <p:cViewPr varScale="1">
        <p:scale>
          <a:sx n="36" d="100"/>
          <a:sy n="36" d="100"/>
        </p:scale>
        <p:origin x="1784" y="288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3"/>
          <p:cNvSpPr>
            <a:spLocks noGrp="1"/>
          </p:cNvSpPr>
          <p:nvPr>
            <p:ph type="title" hasCustomPrompt="1"/>
          </p:nvPr>
        </p:nvSpPr>
        <p:spPr>
          <a:xfrm>
            <a:off x="1556046" y="980471"/>
            <a:ext cx="30015269" cy="2016301"/>
          </a:xfrm>
          <a:prstGeom prst="rect">
            <a:avLst/>
          </a:prstGeom>
        </p:spPr>
        <p:txBody>
          <a:bodyPr lIns="91428" tIns="45714" rIns="91428" bIns="45714">
            <a:normAutofit/>
          </a:bodyPr>
          <a:lstStyle>
            <a:lvl1pPr algn="l">
              <a:defRPr sz="6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add a Poster Title</a:t>
            </a:r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1556046" y="3904626"/>
            <a:ext cx="30015269" cy="527636"/>
          </a:xfrm>
          <a:prstGeom prst="rect">
            <a:avLst/>
          </a:prstGeom>
        </p:spPr>
        <p:txBody>
          <a:bodyPr lIns="91428" tIns="45714" rIns="91428" bIns="45714">
            <a:noAutofit/>
          </a:bodyPr>
          <a:lstStyle>
            <a:lvl1pPr marL="76200" indent="0" algn="l">
              <a:buNone/>
              <a:tabLst/>
              <a:defRPr sz="3200">
                <a:solidFill>
                  <a:schemeClr val="tx2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Affiliation</a:t>
            </a:r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1556046" y="3153736"/>
            <a:ext cx="30015269" cy="750889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>
            <a:lvl1pPr marL="76200" indent="0" algn="l">
              <a:buNone/>
              <a:tabLst/>
              <a:defRPr sz="3600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Click to add PI Names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20"/>
          </p:nvPr>
        </p:nvSpPr>
        <p:spPr>
          <a:xfrm>
            <a:off x="1581743" y="11551048"/>
            <a:ext cx="9674904" cy="640386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243848" indent="-243848">
              <a:defRPr sz="2800">
                <a:solidFill>
                  <a:srgbClr val="10253F"/>
                </a:solidFill>
              </a:defRPr>
            </a:lvl1pPr>
            <a:lvl2pPr marL="1137955" indent="-325130">
              <a:defRPr sz="2133">
                <a:solidFill>
                  <a:srgbClr val="10253F"/>
                </a:solidFill>
              </a:defRPr>
            </a:lvl2pPr>
            <a:lvl3pPr marL="1381802" indent="-203207">
              <a:defRPr sz="1911">
                <a:solidFill>
                  <a:srgbClr val="10253F"/>
                </a:solidFill>
              </a:defRPr>
            </a:lvl3pPr>
            <a:lvl4pPr marL="1747572" indent="-203207">
              <a:defRPr sz="1600">
                <a:solidFill>
                  <a:srgbClr val="10253F"/>
                </a:solidFill>
              </a:defRPr>
            </a:lvl4pPr>
            <a:lvl5pPr marL="1950779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sz="half" idx="21"/>
          </p:nvPr>
        </p:nvSpPr>
        <p:spPr>
          <a:xfrm>
            <a:off x="1571216" y="6775605"/>
            <a:ext cx="14731230" cy="4618479"/>
          </a:xfrm>
          <a:prstGeom prst="rect">
            <a:avLst/>
          </a:prstGeom>
        </p:spPr>
        <p:txBody>
          <a:bodyPr lIns="91428" tIns="45714" rIns="91428" bIns="45714"/>
          <a:lstStyle>
            <a:lvl1pPr marL="203207" indent="-284488">
              <a:defRPr sz="2800">
                <a:solidFill>
                  <a:srgbClr val="10253F"/>
                </a:solidFill>
              </a:defRPr>
            </a:lvl1pPr>
            <a:lvl2pPr marL="731542" indent="-325130">
              <a:defRPr sz="2133">
                <a:solidFill>
                  <a:srgbClr val="10253F"/>
                </a:solidFill>
              </a:defRPr>
            </a:lvl2pPr>
            <a:lvl3pPr marL="975389" indent="-203207">
              <a:defRPr sz="1911">
                <a:solidFill>
                  <a:srgbClr val="10253F"/>
                </a:solidFill>
              </a:defRPr>
            </a:lvl3pPr>
            <a:lvl4pPr marL="1259878" indent="-203207">
              <a:defRPr sz="1600">
                <a:solidFill>
                  <a:srgbClr val="10253F"/>
                </a:solidFill>
              </a:defRPr>
            </a:lvl4pPr>
            <a:lvl5pPr marL="1463084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sz="half" idx="22"/>
          </p:nvPr>
        </p:nvSpPr>
        <p:spPr>
          <a:xfrm>
            <a:off x="16485326" y="6775605"/>
            <a:ext cx="15080594" cy="4618479"/>
          </a:xfrm>
          <a:prstGeom prst="rect">
            <a:avLst/>
          </a:prstGeom>
        </p:spPr>
        <p:txBody>
          <a:bodyPr lIns="91428" tIns="45714" rIns="91428" bIns="45714"/>
          <a:lstStyle>
            <a:lvl1pPr marL="203207" indent="-284488">
              <a:defRPr sz="2800">
                <a:solidFill>
                  <a:srgbClr val="10253F"/>
                </a:solidFill>
              </a:defRPr>
            </a:lvl1pPr>
            <a:lvl2pPr marL="731542" indent="-325130">
              <a:defRPr sz="2133">
                <a:solidFill>
                  <a:srgbClr val="10253F"/>
                </a:solidFill>
              </a:defRPr>
            </a:lvl2pPr>
            <a:lvl3pPr marL="975389" indent="-203207">
              <a:defRPr sz="1911">
                <a:solidFill>
                  <a:srgbClr val="10253F"/>
                </a:solidFill>
              </a:defRPr>
            </a:lvl3pPr>
            <a:lvl4pPr marL="1259878" indent="-203207">
              <a:defRPr sz="1600">
                <a:solidFill>
                  <a:srgbClr val="10253F"/>
                </a:solidFill>
              </a:defRPr>
            </a:lvl4pPr>
            <a:lvl5pPr marL="1463084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sz="half" idx="23"/>
          </p:nvPr>
        </p:nvSpPr>
        <p:spPr>
          <a:xfrm>
            <a:off x="11747818" y="11575282"/>
            <a:ext cx="9674904" cy="640386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243848" indent="-243848">
              <a:defRPr sz="2800">
                <a:solidFill>
                  <a:srgbClr val="10253F"/>
                </a:solidFill>
              </a:defRPr>
            </a:lvl1pPr>
            <a:lvl2pPr marL="1137955" indent="-325130">
              <a:defRPr sz="2133">
                <a:solidFill>
                  <a:srgbClr val="10253F"/>
                </a:solidFill>
              </a:defRPr>
            </a:lvl2pPr>
            <a:lvl3pPr marL="1381802" indent="-203207">
              <a:defRPr sz="1911">
                <a:solidFill>
                  <a:srgbClr val="10253F"/>
                </a:solidFill>
              </a:defRPr>
            </a:lvl3pPr>
            <a:lvl4pPr marL="1747572" indent="-203207">
              <a:defRPr sz="1600">
                <a:solidFill>
                  <a:srgbClr val="10253F"/>
                </a:solidFill>
              </a:defRPr>
            </a:lvl4pPr>
            <a:lvl5pPr marL="1950779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sz="half" idx="24"/>
          </p:nvPr>
        </p:nvSpPr>
        <p:spPr>
          <a:xfrm>
            <a:off x="21896409" y="11575282"/>
            <a:ext cx="9674904" cy="640386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243848" indent="-243848">
              <a:defRPr sz="2800">
                <a:solidFill>
                  <a:srgbClr val="10253F"/>
                </a:solidFill>
              </a:defRPr>
            </a:lvl1pPr>
            <a:lvl2pPr marL="1137955" indent="-325130">
              <a:defRPr sz="2133">
                <a:solidFill>
                  <a:srgbClr val="10253F"/>
                </a:solidFill>
              </a:defRPr>
            </a:lvl2pPr>
            <a:lvl3pPr marL="1381802" indent="-203207">
              <a:defRPr sz="1911">
                <a:solidFill>
                  <a:srgbClr val="10253F"/>
                </a:solidFill>
              </a:defRPr>
            </a:lvl3pPr>
            <a:lvl4pPr marL="1747572" indent="-203207">
              <a:defRPr sz="1600">
                <a:solidFill>
                  <a:srgbClr val="10253F"/>
                </a:solidFill>
              </a:defRPr>
            </a:lvl4pPr>
            <a:lvl5pPr marL="1950779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1550651" y="4833257"/>
            <a:ext cx="30015269" cy="1785384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>
            <a:lvl1pPr marL="76200" indent="0" algn="l">
              <a:buNone/>
              <a:tabLst/>
              <a:defRPr sz="3200" baseline="0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Use this space as you wish, but consider this structure.</a:t>
            </a:r>
          </a:p>
        </p:txBody>
      </p:sp>
      <p:pic>
        <p:nvPicPr>
          <p:cNvPr id="3" name="Picture 2" descr="Shape, logo, arrow&#10;&#10;Description automatically generated">
            <a:extLst>
              <a:ext uri="{FF2B5EF4-FFF2-40B4-BE49-F238E27FC236}">
                <a16:creationId xmlns:a16="http://schemas.microsoft.com/office/drawing/2014/main" id="{F91E3FA3-98CB-6B47-A345-4B9BFB4252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243496" y="19302070"/>
            <a:ext cx="9674904" cy="270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2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/>
            </a:gs>
            <a:gs pos="92000">
              <a:schemeClr val="bg1">
                <a:lumMod val="95000"/>
              </a:schemeClr>
            </a:gs>
            <a:gs pos="76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32918400" cy="219456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1C7C4EA-A142-1048-8D03-30248B59CC8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12064" y="20150287"/>
            <a:ext cx="7677912" cy="147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65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975389" rtl="0" eaLnBrk="1" latinLnBrk="0" hangingPunct="1">
        <a:spcBef>
          <a:spcPct val="0"/>
        </a:spcBef>
        <a:buNone/>
        <a:defRPr sz="93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42" indent="-731542" algn="l" defTabSz="975389" rtl="0" eaLnBrk="1" latinLnBrk="0" hangingPunct="1">
        <a:spcBef>
          <a:spcPct val="20000"/>
        </a:spcBef>
        <a:buFont typeface="Arial"/>
        <a:buChar char="•"/>
        <a:defRPr sz="6846" kern="1200">
          <a:solidFill>
            <a:schemeClr val="tx1"/>
          </a:solidFill>
          <a:latin typeface="+mn-lt"/>
          <a:ea typeface="+mn-ea"/>
          <a:cs typeface="+mn-cs"/>
        </a:defRPr>
      </a:lvl1pPr>
      <a:lvl2pPr marL="1585007" indent="-609618" algn="l" defTabSz="975389" rtl="0" eaLnBrk="1" latinLnBrk="0" hangingPunct="1">
        <a:spcBef>
          <a:spcPct val="20000"/>
        </a:spcBef>
        <a:buFont typeface="Arial"/>
        <a:buChar char="–"/>
        <a:defRPr sz="5956" kern="1200">
          <a:solidFill>
            <a:schemeClr val="tx1"/>
          </a:solidFill>
          <a:latin typeface="+mn-lt"/>
          <a:ea typeface="+mn-ea"/>
          <a:cs typeface="+mn-cs"/>
        </a:defRPr>
      </a:lvl2pPr>
      <a:lvl3pPr marL="2438473" indent="-487695" algn="l" defTabSz="975389" rtl="0" eaLnBrk="1" latinLnBrk="0" hangingPunct="1">
        <a:spcBef>
          <a:spcPct val="20000"/>
        </a:spcBef>
        <a:buFont typeface="Arial"/>
        <a:buChar char="•"/>
        <a:defRPr sz="5112" kern="1200">
          <a:solidFill>
            <a:schemeClr val="tx1"/>
          </a:solidFill>
          <a:latin typeface="+mn-lt"/>
          <a:ea typeface="+mn-ea"/>
          <a:cs typeface="+mn-cs"/>
        </a:defRPr>
      </a:lvl3pPr>
      <a:lvl4pPr marL="3413863" indent="-487695" algn="l" defTabSz="975389" rtl="0" eaLnBrk="1" latinLnBrk="0" hangingPunct="1">
        <a:spcBef>
          <a:spcPct val="20000"/>
        </a:spcBef>
        <a:buFont typeface="Arial"/>
        <a:buChar char="–"/>
        <a:defRPr sz="4312" kern="1200">
          <a:solidFill>
            <a:schemeClr val="tx1"/>
          </a:solidFill>
          <a:latin typeface="+mn-lt"/>
          <a:ea typeface="+mn-ea"/>
          <a:cs typeface="+mn-cs"/>
        </a:defRPr>
      </a:lvl4pPr>
      <a:lvl5pPr marL="4389251" indent="-487695" algn="l" defTabSz="975389" rtl="0" eaLnBrk="1" latinLnBrk="0" hangingPunct="1">
        <a:spcBef>
          <a:spcPct val="20000"/>
        </a:spcBef>
        <a:buFont typeface="Arial"/>
        <a:buChar char="»"/>
        <a:defRPr sz="4312" kern="1200">
          <a:solidFill>
            <a:schemeClr val="tx1"/>
          </a:solidFill>
          <a:latin typeface="+mn-lt"/>
          <a:ea typeface="+mn-ea"/>
          <a:cs typeface="+mn-cs"/>
        </a:defRPr>
      </a:lvl5pPr>
      <a:lvl6pPr marL="5364640" indent="-487695" algn="l" defTabSz="975389" rtl="0" eaLnBrk="1" latinLnBrk="0" hangingPunct="1">
        <a:spcBef>
          <a:spcPct val="20000"/>
        </a:spcBef>
        <a:buFont typeface="Arial"/>
        <a:buChar char="•"/>
        <a:defRPr sz="4312" kern="1200">
          <a:solidFill>
            <a:schemeClr val="tx1"/>
          </a:solidFill>
          <a:latin typeface="+mn-lt"/>
          <a:ea typeface="+mn-ea"/>
          <a:cs typeface="+mn-cs"/>
        </a:defRPr>
      </a:lvl6pPr>
      <a:lvl7pPr marL="6340030" indent="-487695" algn="l" defTabSz="975389" rtl="0" eaLnBrk="1" latinLnBrk="0" hangingPunct="1">
        <a:spcBef>
          <a:spcPct val="20000"/>
        </a:spcBef>
        <a:buFont typeface="Arial"/>
        <a:buChar char="•"/>
        <a:defRPr sz="4312" kern="1200">
          <a:solidFill>
            <a:schemeClr val="tx1"/>
          </a:solidFill>
          <a:latin typeface="+mn-lt"/>
          <a:ea typeface="+mn-ea"/>
          <a:cs typeface="+mn-cs"/>
        </a:defRPr>
      </a:lvl7pPr>
      <a:lvl8pPr marL="7315420" indent="-487695" algn="l" defTabSz="975389" rtl="0" eaLnBrk="1" latinLnBrk="0" hangingPunct="1">
        <a:spcBef>
          <a:spcPct val="20000"/>
        </a:spcBef>
        <a:buFont typeface="Arial"/>
        <a:buChar char="•"/>
        <a:defRPr sz="4312" kern="1200">
          <a:solidFill>
            <a:schemeClr val="tx1"/>
          </a:solidFill>
          <a:latin typeface="+mn-lt"/>
          <a:ea typeface="+mn-ea"/>
          <a:cs typeface="+mn-cs"/>
        </a:defRPr>
      </a:lvl8pPr>
      <a:lvl9pPr marL="8290809" indent="-487695" algn="l" defTabSz="975389" rtl="0" eaLnBrk="1" latinLnBrk="0" hangingPunct="1">
        <a:spcBef>
          <a:spcPct val="20000"/>
        </a:spcBef>
        <a:buFont typeface="Arial"/>
        <a:buChar char="•"/>
        <a:defRPr sz="43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975389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2pPr>
      <a:lvl3pPr marL="1950779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3pPr>
      <a:lvl4pPr marL="2926168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4pPr>
      <a:lvl5pPr marL="3901558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5pPr>
      <a:lvl6pPr marL="4876947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6pPr>
      <a:lvl7pPr marL="5852336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7pPr>
      <a:lvl8pPr marL="6827725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8pPr>
      <a:lvl9pPr marL="7803113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1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892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Vanderbilt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Karns</dc:creator>
  <cp:lastModifiedBy>Williams, Regan</cp:lastModifiedBy>
  <cp:revision>70</cp:revision>
  <dcterms:created xsi:type="dcterms:W3CDTF">2015-11-02T16:42:22Z</dcterms:created>
  <dcterms:modified xsi:type="dcterms:W3CDTF">2023-03-06T23:34:55Z</dcterms:modified>
</cp:coreProperties>
</file>