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32918400" cy="43891200"/>
  <p:notesSz cx="6858000" cy="9144000"/>
  <p:defaultTextStyle>
    <a:defPPr>
      <a:defRPr lang="en-US"/>
    </a:defPPr>
    <a:lvl1pPr marL="0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93947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87893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581840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775781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969727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3163674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357619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551566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3" d="100"/>
          <a:sy n="23" d="100"/>
        </p:scale>
        <p:origin x="-2240" y="776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1556046" y="1702514"/>
            <a:ext cx="30015268" cy="4032601"/>
          </a:xfrm>
          <a:prstGeom prst="rect">
            <a:avLst/>
          </a:prstGeom>
        </p:spPr>
        <p:txBody>
          <a:bodyPr lIns="91428" tIns="45714" rIns="91428" bIns="45714">
            <a:normAutofit/>
          </a:bodyPr>
          <a:lstStyle>
            <a:lvl1pPr algn="l">
              <a:defRPr sz="8400" b="1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a Poster Title</a:t>
            </a:r>
            <a:endParaRPr lang="en-US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556046" y="6965018"/>
            <a:ext cx="30015268" cy="1295399"/>
          </a:xfrm>
          <a:prstGeom prst="rect">
            <a:avLst/>
          </a:prstGeom>
        </p:spPr>
        <p:txBody>
          <a:bodyPr lIns="91428" tIns="45714" rIns="91428" bIns="45714">
            <a:noAutofit/>
          </a:bodyPr>
          <a:lstStyle>
            <a:lvl1pPr algn="l">
              <a:buNone/>
              <a:defRPr sz="50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Project URL</a:t>
            </a:r>
            <a:endParaRPr lang="en-US" dirty="0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1556046" y="5787863"/>
            <a:ext cx="30015268" cy="1177156"/>
          </a:xfrm>
          <a:prstGeom prst="rect">
            <a:avLst/>
          </a:prstGeom>
        </p:spPr>
        <p:txBody>
          <a:bodyPr lIns="91428" tIns="45714" rIns="91428" bIns="45714" anchor="ctr">
            <a:noAutofit/>
          </a:bodyPr>
          <a:lstStyle>
            <a:lvl1pPr algn="l">
              <a:buNone/>
              <a:defRPr sz="62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PIs: PI Names and Affiliations </a:t>
            </a:r>
            <a:endParaRPr lang="en-US" dirty="0"/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9"/>
          </p:nvPr>
        </p:nvSpPr>
        <p:spPr>
          <a:xfrm>
            <a:off x="1571213" y="25324999"/>
            <a:ext cx="30000101" cy="609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lIns="91428" tIns="45714" rIns="91428" bIns="45714" numCol="2">
            <a:normAutofit/>
          </a:bodyPr>
          <a:lstStyle>
            <a:lvl1pPr marL="457145" indent="-640003" algn="l">
              <a:defRPr sz="6000">
                <a:solidFill>
                  <a:schemeClr val="tx1"/>
                </a:solidFill>
                <a:latin typeface="+mj-lt"/>
              </a:defRPr>
            </a:lvl1pPr>
            <a:lvl2pPr marL="1554294" indent="-731433" algn="l">
              <a:defRPr sz="5000">
                <a:solidFill>
                  <a:schemeClr val="tx1"/>
                </a:solidFill>
                <a:latin typeface="+mj-lt"/>
              </a:defRPr>
            </a:lvl2pPr>
            <a:lvl3pPr marL="2102867" indent="-457145" algn="l">
              <a:defRPr sz="4300">
                <a:solidFill>
                  <a:schemeClr val="tx1"/>
                </a:solidFill>
                <a:latin typeface="+mj-lt"/>
              </a:defRPr>
            </a:lvl3pPr>
            <a:lvl4pPr marL="2834300" indent="-640003" algn="l">
              <a:defRPr sz="4100">
                <a:solidFill>
                  <a:schemeClr val="tx1"/>
                </a:solidFill>
                <a:latin typeface="+mj-lt"/>
              </a:defRPr>
            </a:lvl4pPr>
            <a:lvl5pPr marL="3382875" indent="-457145" algn="l">
              <a:defRPr sz="3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20"/>
          </p:nvPr>
        </p:nvSpPr>
        <p:spPr>
          <a:xfrm>
            <a:off x="1581743" y="32313096"/>
            <a:ext cx="9674904" cy="6454145"/>
          </a:xfrm>
          <a:prstGeom prst="rect">
            <a:avLst/>
          </a:prstGeom>
        </p:spPr>
        <p:txBody>
          <a:bodyPr lIns="91428" tIns="45714" rIns="91428" bIns="45714"/>
          <a:lstStyle>
            <a:lvl1pPr marL="548575" indent="-548575">
              <a:defRPr sz="6000">
                <a:solidFill>
                  <a:srgbClr val="FFFFFF"/>
                </a:solidFill>
              </a:defRPr>
            </a:lvl1pPr>
            <a:lvl2pPr marL="2560013" indent="-731433">
              <a:defRPr sz="4800">
                <a:solidFill>
                  <a:srgbClr val="FFFFFF"/>
                </a:solidFill>
              </a:defRPr>
            </a:lvl2pPr>
            <a:lvl3pPr marL="3108587" indent="-457145">
              <a:defRPr sz="4300">
                <a:solidFill>
                  <a:srgbClr val="FFFFFF"/>
                </a:solidFill>
              </a:defRPr>
            </a:lvl3pPr>
            <a:lvl4pPr marL="3931448" indent="-457145">
              <a:defRPr sz="3600">
                <a:solidFill>
                  <a:srgbClr val="FFFFFF"/>
                </a:solidFill>
              </a:defRPr>
            </a:lvl4pPr>
            <a:lvl5pPr marL="4388594" indent="-457145">
              <a:defRPr sz="3600">
                <a:solidFill>
                  <a:srgbClr val="FFFFFF"/>
                </a:solidFill>
              </a:defRPr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21"/>
          </p:nvPr>
        </p:nvSpPr>
        <p:spPr>
          <a:xfrm>
            <a:off x="1571213" y="15133140"/>
            <a:ext cx="14537795" cy="9290083"/>
          </a:xfrm>
          <a:prstGeom prst="rect">
            <a:avLst/>
          </a:prstGeom>
        </p:spPr>
        <p:txBody>
          <a:bodyPr lIns="91428" tIns="45714" rIns="91428" bIns="45714"/>
          <a:lstStyle>
            <a:lvl1pPr marL="457145" indent="-640003">
              <a:defRPr sz="6000">
                <a:solidFill>
                  <a:srgbClr val="FFFFFF"/>
                </a:solidFill>
              </a:defRPr>
            </a:lvl1pPr>
            <a:lvl2pPr marL="1645722" indent="-731433">
              <a:defRPr sz="4800">
                <a:solidFill>
                  <a:srgbClr val="FFFFFF"/>
                </a:solidFill>
              </a:defRPr>
            </a:lvl2pPr>
            <a:lvl3pPr marL="2194297" indent="-457145">
              <a:defRPr sz="4300">
                <a:solidFill>
                  <a:srgbClr val="FFFFFF"/>
                </a:solidFill>
              </a:defRPr>
            </a:lvl3pPr>
            <a:lvl4pPr marL="2834300" indent="-457145">
              <a:defRPr sz="3600">
                <a:solidFill>
                  <a:srgbClr val="FFFFFF"/>
                </a:solidFill>
              </a:defRPr>
            </a:lvl4pPr>
            <a:lvl5pPr marL="3291445" indent="-457145">
              <a:defRPr sz="3600">
                <a:solidFill>
                  <a:srgbClr val="FFFFFF"/>
                </a:solidFill>
              </a:defRPr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sz="half" idx="22"/>
          </p:nvPr>
        </p:nvSpPr>
        <p:spPr>
          <a:xfrm>
            <a:off x="16809395" y="15133140"/>
            <a:ext cx="14537795" cy="9290083"/>
          </a:xfrm>
          <a:prstGeom prst="rect">
            <a:avLst/>
          </a:prstGeom>
        </p:spPr>
        <p:txBody>
          <a:bodyPr lIns="91428" tIns="45714" rIns="91428" bIns="45714"/>
          <a:lstStyle>
            <a:lvl1pPr marL="457145" indent="-640003">
              <a:defRPr sz="6000">
                <a:solidFill>
                  <a:srgbClr val="FFFFFF"/>
                </a:solidFill>
              </a:defRPr>
            </a:lvl1pPr>
            <a:lvl2pPr marL="1645722" indent="-731433">
              <a:defRPr sz="4800">
                <a:solidFill>
                  <a:srgbClr val="FFFFFF"/>
                </a:solidFill>
              </a:defRPr>
            </a:lvl2pPr>
            <a:lvl3pPr marL="2194297" indent="-457145">
              <a:defRPr sz="4300">
                <a:solidFill>
                  <a:srgbClr val="FFFFFF"/>
                </a:solidFill>
              </a:defRPr>
            </a:lvl3pPr>
            <a:lvl4pPr marL="2834300" indent="-457145">
              <a:defRPr sz="3600">
                <a:solidFill>
                  <a:srgbClr val="FFFFFF"/>
                </a:solidFill>
              </a:defRPr>
            </a:lvl4pPr>
            <a:lvl5pPr marL="3291445" indent="-457145">
              <a:defRPr sz="3600">
                <a:solidFill>
                  <a:srgbClr val="FFFFFF"/>
                </a:solidFill>
              </a:defRPr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sz="half" idx="23"/>
          </p:nvPr>
        </p:nvSpPr>
        <p:spPr>
          <a:xfrm>
            <a:off x="11747818" y="32361565"/>
            <a:ext cx="9674904" cy="6454145"/>
          </a:xfrm>
          <a:prstGeom prst="rect">
            <a:avLst/>
          </a:prstGeom>
        </p:spPr>
        <p:txBody>
          <a:bodyPr lIns="91428" tIns="45714" rIns="91428" bIns="45714"/>
          <a:lstStyle>
            <a:lvl1pPr marL="548575" indent="-548575">
              <a:defRPr sz="6000">
                <a:solidFill>
                  <a:srgbClr val="FFFFFF"/>
                </a:solidFill>
              </a:defRPr>
            </a:lvl1pPr>
            <a:lvl2pPr marL="2560013" indent="-731433">
              <a:defRPr sz="4800">
                <a:solidFill>
                  <a:srgbClr val="FFFFFF"/>
                </a:solidFill>
              </a:defRPr>
            </a:lvl2pPr>
            <a:lvl3pPr marL="3108587" indent="-457145">
              <a:defRPr sz="4300">
                <a:solidFill>
                  <a:srgbClr val="FFFFFF"/>
                </a:solidFill>
              </a:defRPr>
            </a:lvl3pPr>
            <a:lvl4pPr marL="3931448" indent="-457145">
              <a:defRPr sz="3600">
                <a:solidFill>
                  <a:srgbClr val="FFFFFF"/>
                </a:solidFill>
              </a:defRPr>
            </a:lvl4pPr>
            <a:lvl5pPr marL="4388594" indent="-457145">
              <a:defRPr sz="3600">
                <a:solidFill>
                  <a:srgbClr val="FFFFFF"/>
                </a:solidFill>
              </a:defRPr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sz="half" idx="24"/>
          </p:nvPr>
        </p:nvSpPr>
        <p:spPr>
          <a:xfrm>
            <a:off x="21896409" y="32361565"/>
            <a:ext cx="9674904" cy="6454145"/>
          </a:xfrm>
          <a:prstGeom prst="rect">
            <a:avLst/>
          </a:prstGeom>
        </p:spPr>
        <p:txBody>
          <a:bodyPr lIns="91428" tIns="45714" rIns="91428" bIns="45714"/>
          <a:lstStyle>
            <a:lvl1pPr marL="548575" indent="-548575">
              <a:defRPr sz="6000">
                <a:solidFill>
                  <a:srgbClr val="FFFFFF"/>
                </a:solidFill>
              </a:defRPr>
            </a:lvl1pPr>
            <a:lvl2pPr marL="2560013" indent="-731433">
              <a:defRPr sz="4800">
                <a:solidFill>
                  <a:srgbClr val="FFFFFF"/>
                </a:solidFill>
              </a:defRPr>
            </a:lvl2pPr>
            <a:lvl3pPr marL="3108587" indent="-457145">
              <a:defRPr sz="4300">
                <a:solidFill>
                  <a:srgbClr val="FFFFFF"/>
                </a:solidFill>
              </a:defRPr>
            </a:lvl3pPr>
            <a:lvl4pPr marL="3931448" indent="-457145">
              <a:defRPr sz="3600">
                <a:solidFill>
                  <a:srgbClr val="FFFFFF"/>
                </a:solidFill>
              </a:defRPr>
            </a:lvl4pPr>
            <a:lvl5pPr marL="4388594" indent="-457145">
              <a:defRPr sz="3600">
                <a:solidFill>
                  <a:srgbClr val="FFFFFF"/>
                </a:solidFill>
              </a:defRPr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1556046" y="10640499"/>
            <a:ext cx="30015268" cy="4492642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6000" baseline="0">
                <a:solidFill>
                  <a:srgbClr val="FFFFFF"/>
                </a:solidFill>
              </a:defRPr>
            </a:lvl1pPr>
            <a:lvl2pPr marL="1645722" indent="-731433">
              <a:defRPr sz="4800">
                <a:solidFill>
                  <a:srgbClr val="FFFFFF"/>
                </a:solidFill>
              </a:defRPr>
            </a:lvl2pPr>
            <a:lvl3pPr marL="2194297" indent="-457145">
              <a:defRPr sz="4300">
                <a:solidFill>
                  <a:srgbClr val="FFFFFF"/>
                </a:solidFill>
              </a:defRPr>
            </a:lvl3pPr>
            <a:lvl4pPr marL="2834300" indent="-457145">
              <a:defRPr sz="3600">
                <a:solidFill>
                  <a:srgbClr val="FFFFFF"/>
                </a:solidFill>
              </a:defRPr>
            </a:lvl4pPr>
            <a:lvl5pPr marL="3291445" indent="-457145">
              <a:defRPr sz="3600">
                <a:solidFill>
                  <a:srgbClr val="FFFFFF"/>
                </a:solidFill>
              </a:defRPr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r>
              <a:rPr lang="en-US" dirty="0" smtClean="0"/>
              <a:t>This is merely a guide. Rearrange the space to fit the needs of your content.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0" b="4680"/>
          <a:stretch/>
        </p:blipFill>
        <p:spPr>
          <a:xfrm>
            <a:off x="0" y="-1"/>
            <a:ext cx="32918397" cy="43891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72"/>
          <a:stretch/>
        </p:blipFill>
        <p:spPr>
          <a:xfrm>
            <a:off x="14847469" y="40178580"/>
            <a:ext cx="2878354" cy="2470278"/>
          </a:xfrm>
          <a:prstGeom prst="rect">
            <a:avLst/>
          </a:prstGeom>
        </p:spPr>
      </p:pic>
      <p:pic>
        <p:nvPicPr>
          <p:cNvPr id="5" name="Picture 4" descr="SCORE_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626" y="39967593"/>
            <a:ext cx="3818953" cy="289225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7725822" y="40640256"/>
            <a:ext cx="15793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Computational </a:t>
            </a:r>
            <a:r>
              <a:rPr lang="en-US" sz="4400" dirty="0" err="1" smtClean="0">
                <a:solidFill>
                  <a:schemeClr val="bg1"/>
                </a:solidFill>
              </a:rPr>
              <a:t>Cybersecurity</a:t>
            </a:r>
            <a:r>
              <a:rPr lang="en-US" sz="4400" dirty="0" smtClean="0">
                <a:solidFill>
                  <a:schemeClr val="bg1"/>
                </a:solidFill>
              </a:rPr>
              <a:t> in Compromised Environments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2017 Fall</a:t>
            </a:r>
            <a:r>
              <a:rPr lang="en-US" sz="3600" baseline="0" dirty="0" smtClean="0">
                <a:solidFill>
                  <a:schemeClr val="bg1"/>
                </a:solidFill>
              </a:rPr>
              <a:t> Workshop | October 23-25, 2017 | Atlanta, Georgia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2194297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722" indent="-1645722" algn="l" defTabSz="2194297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731" indent="-1371436" algn="l" defTabSz="2194297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742" indent="-1097148" algn="l" defTabSz="2194297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039" indent="-1097148" algn="l" defTabSz="2194297" rtl="0" eaLnBrk="1" latinLnBrk="0" hangingPunct="1">
        <a:spcBef>
          <a:spcPct val="20000"/>
        </a:spcBef>
        <a:buFont typeface="Arial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334" indent="-1097148" algn="l" defTabSz="2194297" rtl="0" eaLnBrk="1" latinLnBrk="0" hangingPunct="1">
        <a:spcBef>
          <a:spcPct val="20000"/>
        </a:spcBef>
        <a:buFont typeface="Arial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8631" indent="-1097148" algn="l" defTabSz="2194297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2928" indent="-1097148" algn="l" defTabSz="2194297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7225" indent="-1097148" algn="l" defTabSz="2194297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1521" indent="-1097148" algn="l" defTabSz="2194297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297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594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582890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187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484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5781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0076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4373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556047" y="6912271"/>
            <a:ext cx="31362354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556047" y="5735115"/>
            <a:ext cx="31362354" cy="11771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63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158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Vanderbilt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Amy Karns</cp:lastModifiedBy>
  <cp:revision>20</cp:revision>
  <dcterms:created xsi:type="dcterms:W3CDTF">2015-11-02T16:42:22Z</dcterms:created>
  <dcterms:modified xsi:type="dcterms:W3CDTF">2017-09-20T15:03:44Z</dcterms:modified>
</cp:coreProperties>
</file>