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9" r:id="rId5"/>
    <p:sldId id="270" r:id="rId6"/>
    <p:sldId id="27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Cyber Shockwave 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9379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Santa Barbara </a:t>
            </a:r>
          </a:p>
          <a:p>
            <a:pPr algn="ctr"/>
            <a:r>
              <a:rPr lang="en-US" dirty="0" smtClean="0"/>
              <a:t>19 August 2010</a:t>
            </a:r>
          </a:p>
          <a:p>
            <a:pPr algn="ctr"/>
            <a:r>
              <a:rPr lang="en-US" dirty="0" smtClean="0"/>
              <a:t>Group I        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Context is everything</a:t>
            </a:r>
          </a:p>
          <a:p>
            <a:r>
              <a:rPr lang="en-US" dirty="0" smtClean="0"/>
              <a:t>Gravity of the situation – static, dynamic (and if dynamic – how fast, manner, means, methods)</a:t>
            </a:r>
          </a:p>
          <a:p>
            <a:r>
              <a:rPr lang="en-US" dirty="0" smtClean="0"/>
              <a:t>Certainty of sources of information – consider whether person or position specific (i.e., do we have to personalize our sources of information or is there ‘an 800 number’ to call) – must be kept current, and responsibility for keeping current must reside with a trusted entity</a:t>
            </a:r>
          </a:p>
          <a:p>
            <a:r>
              <a:rPr lang="en-US" dirty="0" smtClean="0"/>
              <a:t>Must avoid the ‘golden rule syndrome’ – i.e., he who has the gold makes the rules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How can we muster the knowledge that resides across academia, business, and government to address these kinds of problems?</a:t>
            </a:r>
            <a:endParaRPr lang="en-US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Develop Models akin to stock market circuit breakers that ‘cut, terminate, mitigate damage (consider negative impact on ‘circuit breaker mechanism’ on a 24x7 ‘Internet’ communications facility)(mission critical entities, infrastructures)</a:t>
            </a:r>
          </a:p>
          <a:p>
            <a:r>
              <a:rPr lang="en-US" dirty="0" smtClean="0"/>
              <a:t>Develop hierarchically distributed model for use in these situations – who ‘needs to know’</a:t>
            </a:r>
          </a:p>
          <a:p>
            <a:r>
              <a:rPr lang="en-US" dirty="0" smtClean="0"/>
              <a:t>Be able to anticipate and respond scenarios – if this, then (fill in the contingency based on the multitude of variables), or if that – then . . . (while recognizing that not ALL scenarios can be anticipated and mapped)</a:t>
            </a:r>
          </a:p>
          <a:p>
            <a:r>
              <a:rPr lang="en-US" dirty="0" smtClean="0"/>
              <a:t>Produce easy to you dashboard of designated ‘key’ personnel – public/private/</a:t>
            </a:r>
            <a:r>
              <a:rPr lang="en-US" dirty="0" err="1" smtClean="0"/>
              <a:t>gov’t</a:t>
            </a:r>
            <a:r>
              <a:rPr lang="en-US" dirty="0" smtClean="0"/>
              <a:t> (with out-of-band communications network / capability – i.e., must have </a:t>
            </a:r>
            <a:r>
              <a:rPr lang="en-US" dirty="0" err="1" smtClean="0"/>
              <a:t>comms</a:t>
            </a:r>
            <a:r>
              <a:rPr lang="en-US" dirty="0" smtClean="0"/>
              <a:t> 24x7 with core group of response personnel in all States who can reach out to their citizens)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What can we do to increase our ability to warn and understand better? How do we collapse the incredibly short timelines between warning-decision-reaction?</a:t>
            </a:r>
            <a:endParaRPr lang="en-US" sz="2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‘Automated’ emergency procedures (based on previously generated ‘what if’ type measures)</a:t>
            </a:r>
          </a:p>
          <a:p>
            <a:r>
              <a:rPr lang="en-US" dirty="0" smtClean="0"/>
              <a:t>Dashboard: aggregation of appropriate and necessary indicators that provide ‘real-time’ data (not limited to </a:t>
            </a:r>
            <a:r>
              <a:rPr lang="en-US" dirty="0" err="1" smtClean="0"/>
              <a:t>gov’t</a:t>
            </a:r>
            <a:r>
              <a:rPr lang="en-US" dirty="0" smtClean="0"/>
              <a:t> indicators – i.e. look to entities that already do this as part of their day-to-day operations- </a:t>
            </a:r>
            <a:r>
              <a:rPr lang="en-US" dirty="0" err="1" smtClean="0"/>
              <a:t>e.g.,Msft</a:t>
            </a:r>
            <a:r>
              <a:rPr lang="en-US" dirty="0" smtClean="0"/>
              <a:t>, Symantec, CERTs, emergency response, LE)</a:t>
            </a:r>
          </a:p>
          <a:p>
            <a:r>
              <a:rPr lang="en-US" dirty="0" smtClean="0"/>
              <a:t>“Severity” measures (develop models to measure)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What kinds of knowledge systems can we put in place that enable practitioners to make real time decisions and respond?</a:t>
            </a:r>
            <a:endParaRPr lang="en-US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Fact-based systems that have been tried and tested in previous cataclysmic events, and adapt</a:t>
            </a:r>
          </a:p>
          <a:p>
            <a:r>
              <a:rPr lang="en-US" dirty="0" smtClean="0"/>
              <a:t>Recognize that wee steps better than none</a:t>
            </a:r>
          </a:p>
          <a:p>
            <a:r>
              <a:rPr lang="en-US" dirty="0" smtClean="0"/>
              <a:t>Grows out of ‘deep’ understanding of our systems, resources, and ability to remediate (previous failures may provide guidance to future successes)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 smtClean="0"/>
              <a:t>How do we create knowledge systems that decision-makers will have confidence in?  What are the essential elements of that confidence?</a:t>
            </a:r>
            <a:endParaRPr lang="en-US" sz="2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‘</a:t>
            </a:r>
            <a:r>
              <a:rPr lang="en-US" dirty="0" err="1" smtClean="0"/>
              <a:t>DefCon</a:t>
            </a:r>
            <a:r>
              <a:rPr lang="en-US" dirty="0" smtClean="0"/>
              <a:t>’ type level of response (based on simulations) – i.e., practice possible and what ‘if’</a:t>
            </a:r>
          </a:p>
          <a:p>
            <a:r>
              <a:rPr lang="en-US" dirty="0" smtClean="0"/>
              <a:t>MAP outputs into inputs (reduce number of technical systems a human needs to make an informed decision – recognizing that each of the technical systems are able to synthesize multiple magnitudes of inputs)</a:t>
            </a:r>
          </a:p>
          <a:p>
            <a:r>
              <a:rPr lang="en-US" dirty="0" smtClean="0"/>
              <a:t>Research validity of analytical / forensic outputs (i.e., how many times output is correct / incorrect)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i="1" dirty="0" smtClean="0"/>
              <a:t>What developments are needed in human-systems integration to improve our warning time and our responses?</a:t>
            </a:r>
            <a:endParaRPr lang="en-US" sz="22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 3 - FUTURE PREPAREDNESS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4038599"/>
            <a:ext cx="7772400" cy="772711"/>
          </a:xfrm>
        </p:spPr>
        <p:txBody>
          <a:bodyPr/>
          <a:lstStyle/>
          <a:p>
            <a:pPr algn="ctr"/>
            <a:r>
              <a:rPr lang="en-US" dirty="0" smtClean="0"/>
              <a:t>Going Forward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Due to domino nature of IT systems – likely to get worse</a:t>
            </a:r>
          </a:p>
          <a:p>
            <a:r>
              <a:rPr lang="en-US" dirty="0" smtClean="0"/>
              <a:t>There are certain pressure points – provide options / consequences / recommendation(s) / courses of action</a:t>
            </a:r>
          </a:p>
          <a:p>
            <a:r>
              <a:rPr lang="en-US" dirty="0" smtClean="0"/>
              <a:t>Level of confidence? Based on &gt; &gt; &gt;</a:t>
            </a:r>
          </a:p>
          <a:p>
            <a:r>
              <a:rPr lang="en-US" dirty="0" smtClean="0"/>
              <a:t>Modeling of potential scenarios – must begin with a level of immediacy not currently in place</a:t>
            </a:r>
          </a:p>
          <a:p>
            <a:r>
              <a:rPr lang="en-US" dirty="0" smtClean="0"/>
              <a:t>Analytics’ efficacy must change in order to provide level of confidence of potential outcomes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Summary Recommendations to Decision Maker(s)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229</TotalTime>
  <Words>678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Cyber Shockwave Exercise</vt:lpstr>
      <vt:lpstr>How can we muster the knowledge that resides across academia, business, and government to address these kinds of problems?</vt:lpstr>
      <vt:lpstr>What can we do to increase our ability to warn and understand better? How do we collapse the incredibly short timelines between warning-decision-reaction?</vt:lpstr>
      <vt:lpstr>What kinds of knowledge systems can we put in place that enable practitioners to make real time decisions and respond?</vt:lpstr>
      <vt:lpstr>How do we create knowledge systems that decision-makers will have confidence in?  What are the essential elements of that confidence?</vt:lpstr>
      <vt:lpstr>What developments are needed in human-systems integration to improve our warning time and our responses?</vt:lpstr>
      <vt:lpstr>PART 3 - FUTURE PREPAREDNESS</vt:lpstr>
      <vt:lpstr>Summary Recommendations to Decision Maker(s)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Shockwave Exercise</dc:title>
  <dc:creator>Valued Acer Customer</dc:creator>
  <cp:lastModifiedBy>Katie Dey</cp:lastModifiedBy>
  <cp:revision>31</cp:revision>
  <dcterms:created xsi:type="dcterms:W3CDTF">2010-08-18T21:23:09Z</dcterms:created>
  <dcterms:modified xsi:type="dcterms:W3CDTF">2012-05-25T23:48:56Z</dcterms:modified>
</cp:coreProperties>
</file>