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3" r:id="rId5"/>
  </p:sldIdLst>
  <p:sldSz cx="32918400" cy="219456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1A2D9-6C68-4306-A7CC-D5C5B2099684}" v="74" dt="2022-03-28T20:16:46.114"/>
    <p1510:client id="{5DBFE1C8-C6E3-4B05-931C-8BD742D0CEFA}" v="474" dt="2022-03-28T20:28:08.852"/>
    <p1510:client id="{6C752DE3-70F6-44EB-92A4-3E5168B59574}" vWet="4" dt="2022-03-28T19:47:19.136"/>
    <p1510:client id="{7E67CC5D-68E1-437B-B27E-D7145CC780F0}" v="4" dt="2022-03-28T18:23:21.896"/>
    <p1510:client id="{AB6950D3-CF44-4398-9754-5AB47800E303}" v="16" dt="2022-03-28T19:48:22.598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1236" y="96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ge, Kyle D CDT 2022" userId="f6770743-400f-4209-b427-c8e63d1e71fd" providerId="ADAL" clId="{7E67CC5D-68E1-437B-B27E-D7145CC780F0}"/>
    <pc:docChg chg="custSel modSld">
      <pc:chgData name="Krage, Kyle D CDT 2022" userId="f6770743-400f-4209-b427-c8e63d1e71fd" providerId="ADAL" clId="{7E67CC5D-68E1-437B-B27E-D7145CC780F0}" dt="2022-03-28T17:10:23.493" v="1419" actId="13926"/>
      <pc:docMkLst>
        <pc:docMk/>
      </pc:docMkLst>
      <pc:sldChg chg="delSp modSp mod">
        <pc:chgData name="Krage, Kyle D CDT 2022" userId="f6770743-400f-4209-b427-c8e63d1e71fd" providerId="ADAL" clId="{7E67CC5D-68E1-437B-B27E-D7145CC780F0}" dt="2022-03-28T17:10:23.493" v="1419" actId="13926"/>
        <pc:sldMkLst>
          <pc:docMk/>
          <pc:sldMk cId="1493801782" sldId="263"/>
        </pc:sldMkLst>
        <pc:spChg chg="mod">
          <ac:chgData name="Krage, Kyle D CDT 2022" userId="f6770743-400f-4209-b427-c8e63d1e71fd" providerId="ADAL" clId="{7E67CC5D-68E1-437B-B27E-D7145CC780F0}" dt="2022-03-28T17:09:53.995" v="1416" actId="1076"/>
          <ac:spMkLst>
            <pc:docMk/>
            <pc:sldMk cId="1493801782" sldId="263"/>
            <ac:spMk id="6" creationId="{00000000-0000-0000-0000-000000000000}"/>
          </ac:spMkLst>
        </pc:spChg>
        <pc:spChg chg="mod">
          <ac:chgData name="Krage, Kyle D CDT 2022" userId="f6770743-400f-4209-b427-c8e63d1e71fd" providerId="ADAL" clId="{7E67CC5D-68E1-437B-B27E-D7145CC780F0}" dt="2022-03-28T17:10:23.493" v="1419" actId="13926"/>
          <ac:spMkLst>
            <pc:docMk/>
            <pc:sldMk cId="1493801782" sldId="263"/>
            <ac:spMk id="7" creationId="{00000000-0000-0000-0000-000000000000}"/>
          </ac:spMkLst>
        </pc:spChg>
        <pc:spChg chg="mod">
          <ac:chgData name="Krage, Kyle D CDT 2022" userId="f6770743-400f-4209-b427-c8e63d1e71fd" providerId="ADAL" clId="{7E67CC5D-68E1-437B-B27E-D7145CC780F0}" dt="2022-03-28T17:09:33.044" v="1413" actId="1076"/>
          <ac:spMkLst>
            <pc:docMk/>
            <pc:sldMk cId="1493801782" sldId="263"/>
            <ac:spMk id="8" creationId="{00000000-0000-0000-0000-000000000000}"/>
          </ac:spMkLst>
        </pc:spChg>
        <pc:picChg chg="del mod">
          <ac:chgData name="Krage, Kyle D CDT 2022" userId="f6770743-400f-4209-b427-c8e63d1e71fd" providerId="ADAL" clId="{7E67CC5D-68E1-437B-B27E-D7145CC780F0}" dt="2022-03-28T16:56:55.073" v="6" actId="478"/>
          <ac:picMkLst>
            <pc:docMk/>
            <pc:sldMk cId="1493801782" sldId="263"/>
            <ac:picMk id="13" creationId="{48AF9379-D95C-4C0E-8405-3E38747130B8}"/>
          </ac:picMkLst>
        </pc:picChg>
        <pc:picChg chg="mod">
          <ac:chgData name="Krage, Kyle D CDT 2022" userId="f6770743-400f-4209-b427-c8e63d1e71fd" providerId="ADAL" clId="{7E67CC5D-68E1-437B-B27E-D7145CC780F0}" dt="2022-03-28T17:10:08.973" v="1418" actId="14100"/>
          <ac:picMkLst>
            <pc:docMk/>
            <pc:sldMk cId="1493801782" sldId="263"/>
            <ac:picMk id="14" creationId="{F2269A51-9042-4862-8CAF-B983E932B81E}"/>
          </ac:picMkLst>
        </pc:picChg>
        <pc:picChg chg="mod">
          <ac:chgData name="Krage, Kyle D CDT 2022" userId="f6770743-400f-4209-b427-c8e63d1e71fd" providerId="ADAL" clId="{7E67CC5D-68E1-437B-B27E-D7145CC780F0}" dt="2022-03-28T17:09:07.408" v="1410" actId="14100"/>
          <ac:picMkLst>
            <pc:docMk/>
            <pc:sldMk cId="1493801782" sldId="263"/>
            <ac:picMk id="24" creationId="{7723C83A-D90A-45CA-A09D-7CD2572BCCE3}"/>
          </ac:picMkLst>
        </pc:picChg>
      </pc:sldChg>
    </pc:docChg>
  </pc:docChgLst>
  <pc:docChgLst>
    <pc:chgData name="Krage, Kyle D CDT 2022" userId="S::kyle.krage@westpoint.edu::f6770743-400f-4209-b427-c8e63d1e71fd" providerId="AD" clId="Web-{5DBFE1C8-C6E3-4B05-931C-8BD742D0CEFA}"/>
    <pc:docChg chg="modSld">
      <pc:chgData name="Krage, Kyle D CDT 2022" userId="S::kyle.krage@westpoint.edu::f6770743-400f-4209-b427-c8e63d1e71fd" providerId="AD" clId="Web-{5DBFE1C8-C6E3-4B05-931C-8BD742D0CEFA}" dt="2022-03-28T20:28:08.852" v="471" actId="20577"/>
      <pc:docMkLst>
        <pc:docMk/>
      </pc:docMkLst>
      <pc:sldChg chg="modSp">
        <pc:chgData name="Krage, Kyle D CDT 2022" userId="S::kyle.krage@westpoint.edu::f6770743-400f-4209-b427-c8e63d1e71fd" providerId="AD" clId="Web-{5DBFE1C8-C6E3-4B05-931C-8BD742D0CEFA}" dt="2022-03-28T20:28:08.852" v="471" actId="20577"/>
        <pc:sldMkLst>
          <pc:docMk/>
          <pc:sldMk cId="1493801782" sldId="263"/>
        </pc:sldMkLst>
        <pc:spChg chg="mod">
          <ac:chgData name="Krage, Kyle D CDT 2022" userId="S::kyle.krage@westpoint.edu::f6770743-400f-4209-b427-c8e63d1e71fd" providerId="AD" clId="Web-{5DBFE1C8-C6E3-4B05-931C-8BD742D0CEFA}" dt="2022-03-28T20:28:08.852" v="471" actId="20577"/>
          <ac:spMkLst>
            <pc:docMk/>
            <pc:sldMk cId="1493801782" sldId="263"/>
            <ac:spMk id="2" creationId="{00000000-0000-0000-0000-000000000000}"/>
          </ac:spMkLst>
        </pc:spChg>
        <pc:spChg chg="mod">
          <ac:chgData name="Krage, Kyle D CDT 2022" userId="S::kyle.krage@westpoint.edu::f6770743-400f-4209-b427-c8e63d1e71fd" providerId="AD" clId="Web-{5DBFE1C8-C6E3-4B05-931C-8BD742D0CEFA}" dt="2022-03-28T20:27:07.005" v="470" actId="20577"/>
          <ac:spMkLst>
            <pc:docMk/>
            <pc:sldMk cId="1493801782" sldId="263"/>
            <ac:spMk id="6" creationId="{00000000-0000-0000-0000-000000000000}"/>
          </ac:spMkLst>
        </pc:spChg>
        <pc:spChg chg="mod">
          <ac:chgData name="Krage, Kyle D CDT 2022" userId="S::kyle.krage@westpoint.edu::f6770743-400f-4209-b427-c8e63d1e71fd" providerId="AD" clId="Web-{5DBFE1C8-C6E3-4B05-931C-8BD742D0CEFA}" dt="2022-03-28T20:21:57.926" v="225" actId="20577"/>
          <ac:spMkLst>
            <pc:docMk/>
            <pc:sldMk cId="1493801782" sldId="263"/>
            <ac:spMk id="7" creationId="{00000000-0000-0000-0000-000000000000}"/>
          </ac:spMkLst>
        </pc:spChg>
      </pc:sldChg>
    </pc:docChg>
  </pc:docChgLst>
  <pc:docChgLst>
    <pc:chgData name="Krage, Kyle D CDT 2022" userId="S::kyle.krage@westpoint.edu::f6770743-400f-4209-b427-c8e63d1e71fd" providerId="AD" clId="Web-{AB6950D3-CF44-4398-9754-5AB47800E303}"/>
    <pc:docChg chg="modSld">
      <pc:chgData name="Krage, Kyle D CDT 2022" userId="S::kyle.krage@westpoint.edu::f6770743-400f-4209-b427-c8e63d1e71fd" providerId="AD" clId="Web-{AB6950D3-CF44-4398-9754-5AB47800E303}" dt="2022-03-28T19:48:22.598" v="15" actId="20577"/>
      <pc:docMkLst>
        <pc:docMk/>
      </pc:docMkLst>
      <pc:sldChg chg="modSp">
        <pc:chgData name="Krage, Kyle D CDT 2022" userId="S::kyle.krage@westpoint.edu::f6770743-400f-4209-b427-c8e63d1e71fd" providerId="AD" clId="Web-{AB6950D3-CF44-4398-9754-5AB47800E303}" dt="2022-03-28T19:48:22.598" v="15" actId="20577"/>
        <pc:sldMkLst>
          <pc:docMk/>
          <pc:sldMk cId="1493801782" sldId="263"/>
        </pc:sldMkLst>
        <pc:spChg chg="mod">
          <ac:chgData name="Krage, Kyle D CDT 2022" userId="S::kyle.krage@westpoint.edu::f6770743-400f-4209-b427-c8e63d1e71fd" providerId="AD" clId="Web-{AB6950D3-CF44-4398-9754-5AB47800E303}" dt="2022-03-28T19:48:22.598" v="15" actId="20577"/>
          <ac:spMkLst>
            <pc:docMk/>
            <pc:sldMk cId="1493801782" sldId="263"/>
            <ac:spMk id="6" creationId="{00000000-0000-0000-0000-000000000000}"/>
          </ac:spMkLst>
        </pc:spChg>
      </pc:sldChg>
    </pc:docChg>
  </pc:docChgLst>
  <pc:docChgLst>
    <pc:chgData name="Krage, Kyle D CDT 2022" userId="S::kyle.krage@westpoint.edu::f6770743-400f-4209-b427-c8e63d1e71fd" providerId="AD" clId="Web-{2551A2D9-6C68-4306-A7CC-D5C5B2099684}"/>
    <pc:docChg chg="modSld">
      <pc:chgData name="Krage, Kyle D CDT 2022" userId="S::kyle.krage@westpoint.edu::f6770743-400f-4209-b427-c8e63d1e71fd" providerId="AD" clId="Web-{2551A2D9-6C68-4306-A7CC-D5C5B2099684}" dt="2022-03-28T20:16:46.114" v="73" actId="20577"/>
      <pc:docMkLst>
        <pc:docMk/>
      </pc:docMkLst>
      <pc:sldChg chg="modSp">
        <pc:chgData name="Krage, Kyle D CDT 2022" userId="S::kyle.krage@westpoint.edu::f6770743-400f-4209-b427-c8e63d1e71fd" providerId="AD" clId="Web-{2551A2D9-6C68-4306-A7CC-D5C5B2099684}" dt="2022-03-28T20:16:46.114" v="73" actId="20577"/>
        <pc:sldMkLst>
          <pc:docMk/>
          <pc:sldMk cId="1493801782" sldId="263"/>
        </pc:sldMkLst>
        <pc:spChg chg="mod">
          <ac:chgData name="Krage, Kyle D CDT 2022" userId="S::kyle.krage@westpoint.edu::f6770743-400f-4209-b427-c8e63d1e71fd" providerId="AD" clId="Web-{2551A2D9-6C68-4306-A7CC-D5C5B2099684}" dt="2022-03-28T20:16:46.114" v="73" actId="20577"/>
          <ac:spMkLst>
            <pc:docMk/>
            <pc:sldMk cId="1493801782" sldId="263"/>
            <ac:spMk id="6" creationId="{00000000-0000-0000-0000-000000000000}"/>
          </ac:spMkLst>
        </pc:spChg>
      </pc:sldChg>
    </pc:docChg>
  </pc:docChgLst>
  <pc:docChgLst>
    <pc:chgData name="Kyle Krage" userId="f6770743-400f-4209-b427-c8e63d1e71fd" providerId="ADAL" clId="{7E67CC5D-68E1-437B-B27E-D7145CC780F0}"/>
    <pc:docChg chg="undo custSel modSld">
      <pc:chgData name="Kyle Krage" userId="f6770743-400f-4209-b427-c8e63d1e71fd" providerId="ADAL" clId="{7E67CC5D-68E1-437B-B27E-D7145CC780F0}" dt="2022-03-28T19:39:48.719" v="1305" actId="1076"/>
      <pc:docMkLst>
        <pc:docMk/>
      </pc:docMkLst>
      <pc:sldChg chg="addSp delSp modSp mod">
        <pc:chgData name="Kyle Krage" userId="f6770743-400f-4209-b427-c8e63d1e71fd" providerId="ADAL" clId="{7E67CC5D-68E1-437B-B27E-D7145CC780F0}" dt="2022-03-28T19:39:48.719" v="1305" actId="1076"/>
        <pc:sldMkLst>
          <pc:docMk/>
          <pc:sldMk cId="1493801782" sldId="263"/>
        </pc:sldMkLst>
        <pc:spChg chg="mod">
          <ac:chgData name="Kyle Krage" userId="f6770743-400f-4209-b427-c8e63d1e71fd" providerId="ADAL" clId="{7E67CC5D-68E1-437B-B27E-D7145CC780F0}" dt="2022-03-28T18:35:02.912" v="1292" actId="1076"/>
          <ac:spMkLst>
            <pc:docMk/>
            <pc:sldMk cId="1493801782" sldId="263"/>
            <ac:spMk id="6" creationId="{00000000-0000-0000-0000-000000000000}"/>
          </ac:spMkLst>
        </pc:spChg>
        <pc:spChg chg="mod">
          <ac:chgData name="Kyle Krage" userId="f6770743-400f-4209-b427-c8e63d1e71fd" providerId="ADAL" clId="{7E67CC5D-68E1-437B-B27E-D7145CC780F0}" dt="2022-03-28T18:34:29.563" v="1288" actId="20577"/>
          <ac:spMkLst>
            <pc:docMk/>
            <pc:sldMk cId="1493801782" sldId="263"/>
            <ac:spMk id="7" creationId="{00000000-0000-0000-0000-000000000000}"/>
          </ac:spMkLst>
        </pc:spChg>
        <pc:spChg chg="mod">
          <ac:chgData name="Kyle Krage" userId="f6770743-400f-4209-b427-c8e63d1e71fd" providerId="ADAL" clId="{7E67CC5D-68E1-437B-B27E-D7145CC780F0}" dt="2022-03-28T18:35:44.346" v="1303" actId="20577"/>
          <ac:spMkLst>
            <pc:docMk/>
            <pc:sldMk cId="1493801782" sldId="263"/>
            <ac:spMk id="8" creationId="{00000000-0000-0000-0000-000000000000}"/>
          </ac:spMkLst>
        </pc:spChg>
        <pc:spChg chg="del mod">
          <ac:chgData name="Kyle Krage" userId="f6770743-400f-4209-b427-c8e63d1e71fd" providerId="ADAL" clId="{7E67CC5D-68E1-437B-B27E-D7145CC780F0}" dt="2022-03-28T14:09:18.734" v="894" actId="478"/>
          <ac:spMkLst>
            <pc:docMk/>
            <pc:sldMk cId="1493801782" sldId="263"/>
            <ac:spMk id="9" creationId="{00000000-0000-0000-0000-000000000000}"/>
          </ac:spMkLst>
        </pc:spChg>
        <pc:spChg chg="mod">
          <ac:chgData name="Kyle Krage" userId="f6770743-400f-4209-b427-c8e63d1e71fd" providerId="ADAL" clId="{7E67CC5D-68E1-437B-B27E-D7145CC780F0}" dt="2022-03-28T18:20:30.030" v="1099" actId="20577"/>
          <ac:spMkLst>
            <pc:docMk/>
            <pc:sldMk cId="1493801782" sldId="263"/>
            <ac:spMk id="11" creationId="{00000000-0000-0000-0000-000000000000}"/>
          </ac:spMkLst>
        </pc:spChg>
        <pc:picChg chg="add mod modCrop">
          <ac:chgData name="Kyle Krage" userId="f6770743-400f-4209-b427-c8e63d1e71fd" providerId="ADAL" clId="{7E67CC5D-68E1-437B-B27E-D7145CC780F0}" dt="2022-03-28T18:35:04.864" v="1293" actId="1076"/>
          <ac:picMkLst>
            <pc:docMk/>
            <pc:sldMk cId="1493801782" sldId="263"/>
            <ac:picMk id="9" creationId="{031B1882-2E2D-4A81-A33E-0099D4D7B881}"/>
          </ac:picMkLst>
        </pc:picChg>
        <pc:picChg chg="add mod">
          <ac:chgData name="Kyle Krage" userId="f6770743-400f-4209-b427-c8e63d1e71fd" providerId="ADAL" clId="{7E67CC5D-68E1-437B-B27E-D7145CC780F0}" dt="2022-03-28T14:10:42.620" v="912" actId="1037"/>
          <ac:picMkLst>
            <pc:docMk/>
            <pc:sldMk cId="1493801782" sldId="263"/>
            <ac:picMk id="13" creationId="{48AF9379-D95C-4C0E-8405-3E38747130B8}"/>
          </ac:picMkLst>
        </pc:picChg>
        <pc:picChg chg="add del mod modCrop">
          <ac:chgData name="Kyle Krage" userId="f6770743-400f-4209-b427-c8e63d1e71fd" providerId="ADAL" clId="{7E67CC5D-68E1-437B-B27E-D7145CC780F0}" dt="2022-03-28T18:29:03.474" v="1196" actId="478"/>
          <ac:picMkLst>
            <pc:docMk/>
            <pc:sldMk cId="1493801782" sldId="263"/>
            <ac:picMk id="13" creationId="{7ABA6745-1EC7-4EFF-ACF2-06C237784874}"/>
          </ac:picMkLst>
        </pc:picChg>
        <pc:picChg chg="add del mod modCrop">
          <ac:chgData name="Kyle Krage" userId="f6770743-400f-4209-b427-c8e63d1e71fd" providerId="ADAL" clId="{7E67CC5D-68E1-437B-B27E-D7145CC780F0}" dt="2022-03-28T18:13:23.004" v="936" actId="478"/>
          <ac:picMkLst>
            <pc:docMk/>
            <pc:sldMk cId="1493801782" sldId="263"/>
            <ac:picMk id="14" creationId="{F2269A51-9042-4862-8CAF-B983E932B81E}"/>
          </ac:picMkLst>
        </pc:picChg>
        <pc:picChg chg="mod">
          <ac:chgData name="Kyle Krage" userId="f6770743-400f-4209-b427-c8e63d1e71fd" providerId="ADAL" clId="{7E67CC5D-68E1-437B-B27E-D7145CC780F0}" dt="2022-03-28T19:39:48.719" v="1305" actId="1076"/>
          <ac:picMkLst>
            <pc:docMk/>
            <pc:sldMk cId="1493801782" sldId="263"/>
            <ac:picMk id="17" creationId="{2C303293-553E-4C0C-A243-871BD5CC5520}"/>
          </ac:picMkLst>
        </pc:picChg>
        <pc:picChg chg="mod">
          <ac:chgData name="Kyle Krage" userId="f6770743-400f-4209-b427-c8e63d1e71fd" providerId="ADAL" clId="{7E67CC5D-68E1-437B-B27E-D7145CC780F0}" dt="2022-03-28T19:39:27.076" v="1304" actId="1076"/>
          <ac:picMkLst>
            <pc:docMk/>
            <pc:sldMk cId="1493801782" sldId="263"/>
            <ac:picMk id="19" creationId="{A76FEE0B-B2C0-459F-B33E-D15EE616CE7E}"/>
          </ac:picMkLst>
        </pc:picChg>
        <pc:picChg chg="mod">
          <ac:chgData name="Kyle Krage" userId="f6770743-400f-4209-b427-c8e63d1e71fd" providerId="ADAL" clId="{7E67CC5D-68E1-437B-B27E-D7145CC780F0}" dt="2022-03-28T18:34:59.767" v="1291" actId="1076"/>
          <ac:picMkLst>
            <pc:docMk/>
            <pc:sldMk cId="1493801782" sldId="263"/>
            <ac:picMk id="24" creationId="{7723C83A-D90A-45CA-A09D-7CD2572BCC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6A3EE-9B6C-4C57-88B6-BBF89B7FDDDA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147CB-46DA-49DB-BEA6-233682183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147CB-46DA-49DB-BEA6-233682183F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556046" y="980471"/>
            <a:ext cx="30015269" cy="2016301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l">
              <a:defRPr sz="6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556046" y="3904626"/>
            <a:ext cx="30015269" cy="527636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marL="76200" indent="0" algn="l">
              <a:buNone/>
              <a:tabLst/>
              <a:defRPr sz="32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Affiliation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556046" y="3153736"/>
            <a:ext cx="30015269" cy="750889"/>
          </a:xfrm>
          <a:prstGeom prst="rect">
            <a:avLst/>
          </a:prstGeom>
        </p:spPr>
        <p:txBody>
          <a:bodyPr lIns="91428" tIns="45714" rIns="91428" bIns="45714" anchor="t">
            <a:noAutofit/>
          </a:bodyPr>
          <a:lstStyle>
            <a:lvl1pPr marL="76200" indent="0" algn="l">
              <a:buNone/>
              <a:tabLst/>
              <a:defRPr sz="3600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Click to add PI Names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11551048"/>
            <a:ext cx="9674904" cy="6403862"/>
          </a:xfrm>
          <a:prstGeom prst="rect">
            <a:avLst/>
          </a:prstGeom>
          <a:solidFill>
            <a:schemeClr val="bg1"/>
          </a:solidFill>
        </p:spPr>
        <p:txBody>
          <a:bodyPr lIns="91428" tIns="45714" rIns="91428" bIns="45714"/>
          <a:lstStyle>
            <a:lvl1pPr marL="243848" indent="-243848">
              <a:defRPr sz="2800">
                <a:solidFill>
                  <a:srgbClr val="10253F"/>
                </a:solidFill>
              </a:defRPr>
            </a:lvl1pPr>
            <a:lvl2pPr marL="1137955" indent="-325130">
              <a:defRPr sz="2133">
                <a:solidFill>
                  <a:srgbClr val="10253F"/>
                </a:solidFill>
              </a:defRPr>
            </a:lvl2pPr>
            <a:lvl3pPr marL="1381802" indent="-203207">
              <a:defRPr sz="1911">
                <a:solidFill>
                  <a:srgbClr val="10253F"/>
                </a:solidFill>
              </a:defRPr>
            </a:lvl3pPr>
            <a:lvl4pPr marL="1747572" indent="-203207">
              <a:defRPr sz="1600">
                <a:solidFill>
                  <a:srgbClr val="10253F"/>
                </a:solidFill>
              </a:defRPr>
            </a:lvl4pPr>
            <a:lvl5pPr marL="1950779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6" y="6775605"/>
            <a:ext cx="14731230" cy="4618479"/>
          </a:xfrm>
          <a:prstGeom prst="rect">
            <a:avLst/>
          </a:prstGeom>
        </p:spPr>
        <p:txBody>
          <a:bodyPr lIns="91428" tIns="45714" rIns="91428" bIns="45714"/>
          <a:lstStyle>
            <a:lvl1pPr marL="203207" indent="-284488">
              <a:defRPr sz="2800">
                <a:solidFill>
                  <a:srgbClr val="10253F"/>
                </a:solidFill>
              </a:defRPr>
            </a:lvl1pPr>
            <a:lvl2pPr marL="731542" indent="-325130">
              <a:defRPr sz="2133">
                <a:solidFill>
                  <a:srgbClr val="10253F"/>
                </a:solidFill>
              </a:defRPr>
            </a:lvl2pPr>
            <a:lvl3pPr marL="975389" indent="-203207">
              <a:defRPr sz="1911">
                <a:solidFill>
                  <a:srgbClr val="10253F"/>
                </a:solidFill>
              </a:defRPr>
            </a:lvl3pPr>
            <a:lvl4pPr marL="1259878" indent="-203207">
              <a:defRPr sz="1600">
                <a:solidFill>
                  <a:srgbClr val="10253F"/>
                </a:solidFill>
              </a:defRPr>
            </a:lvl4pPr>
            <a:lvl5pPr marL="1463084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6485326" y="6775605"/>
            <a:ext cx="15080594" cy="4618479"/>
          </a:xfrm>
          <a:prstGeom prst="rect">
            <a:avLst/>
          </a:prstGeom>
        </p:spPr>
        <p:txBody>
          <a:bodyPr lIns="91428" tIns="45714" rIns="91428" bIns="45714"/>
          <a:lstStyle>
            <a:lvl1pPr marL="203207" indent="-284488">
              <a:defRPr sz="2800">
                <a:solidFill>
                  <a:srgbClr val="10253F"/>
                </a:solidFill>
              </a:defRPr>
            </a:lvl1pPr>
            <a:lvl2pPr marL="731542" indent="-325130">
              <a:defRPr sz="2133">
                <a:solidFill>
                  <a:srgbClr val="10253F"/>
                </a:solidFill>
              </a:defRPr>
            </a:lvl2pPr>
            <a:lvl3pPr marL="975389" indent="-203207">
              <a:defRPr sz="1911">
                <a:solidFill>
                  <a:srgbClr val="10253F"/>
                </a:solidFill>
              </a:defRPr>
            </a:lvl3pPr>
            <a:lvl4pPr marL="1259878" indent="-203207">
              <a:defRPr sz="1600">
                <a:solidFill>
                  <a:srgbClr val="10253F"/>
                </a:solidFill>
              </a:defRPr>
            </a:lvl4pPr>
            <a:lvl5pPr marL="1463084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11575282"/>
            <a:ext cx="9674904" cy="6403862"/>
          </a:xfrm>
          <a:prstGeom prst="rect">
            <a:avLst/>
          </a:prstGeom>
          <a:solidFill>
            <a:schemeClr val="bg1"/>
          </a:solidFill>
        </p:spPr>
        <p:txBody>
          <a:bodyPr lIns="91428" tIns="45714" rIns="91428" bIns="45714"/>
          <a:lstStyle>
            <a:lvl1pPr marL="243848" indent="-243848">
              <a:defRPr sz="2800">
                <a:solidFill>
                  <a:srgbClr val="10253F"/>
                </a:solidFill>
              </a:defRPr>
            </a:lvl1pPr>
            <a:lvl2pPr marL="1137955" indent="-325130">
              <a:defRPr sz="2133">
                <a:solidFill>
                  <a:srgbClr val="10253F"/>
                </a:solidFill>
              </a:defRPr>
            </a:lvl2pPr>
            <a:lvl3pPr marL="1381802" indent="-203207">
              <a:defRPr sz="1911">
                <a:solidFill>
                  <a:srgbClr val="10253F"/>
                </a:solidFill>
              </a:defRPr>
            </a:lvl3pPr>
            <a:lvl4pPr marL="1747572" indent="-203207">
              <a:defRPr sz="1600">
                <a:solidFill>
                  <a:srgbClr val="10253F"/>
                </a:solidFill>
              </a:defRPr>
            </a:lvl4pPr>
            <a:lvl5pPr marL="1950779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11575282"/>
            <a:ext cx="9674904" cy="6403862"/>
          </a:xfrm>
          <a:prstGeom prst="rect">
            <a:avLst/>
          </a:prstGeom>
          <a:solidFill>
            <a:schemeClr val="bg1"/>
          </a:solidFill>
        </p:spPr>
        <p:txBody>
          <a:bodyPr lIns="91428" tIns="45714" rIns="91428" bIns="45714"/>
          <a:lstStyle>
            <a:lvl1pPr marL="243848" indent="-243848">
              <a:defRPr sz="2800">
                <a:solidFill>
                  <a:srgbClr val="10253F"/>
                </a:solidFill>
              </a:defRPr>
            </a:lvl1pPr>
            <a:lvl2pPr marL="1137955" indent="-325130">
              <a:defRPr sz="2133">
                <a:solidFill>
                  <a:srgbClr val="10253F"/>
                </a:solidFill>
              </a:defRPr>
            </a:lvl2pPr>
            <a:lvl3pPr marL="1381802" indent="-203207">
              <a:defRPr sz="1911">
                <a:solidFill>
                  <a:srgbClr val="10253F"/>
                </a:solidFill>
              </a:defRPr>
            </a:lvl3pPr>
            <a:lvl4pPr marL="1747572" indent="-203207">
              <a:defRPr sz="1600">
                <a:solidFill>
                  <a:srgbClr val="10253F"/>
                </a:solidFill>
              </a:defRPr>
            </a:lvl4pPr>
            <a:lvl5pPr marL="1950779" indent="-203207">
              <a:defRPr sz="1600">
                <a:solidFill>
                  <a:srgbClr val="10253F"/>
                </a:solidFill>
              </a:defRPr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1550651" y="4833257"/>
            <a:ext cx="30015269" cy="1785384"/>
          </a:xfrm>
          <a:prstGeom prst="rect">
            <a:avLst/>
          </a:prstGeom>
        </p:spPr>
        <p:txBody>
          <a:bodyPr lIns="91428" tIns="45714" rIns="91428" bIns="45714" anchor="t">
            <a:noAutofit/>
          </a:bodyPr>
          <a:lstStyle>
            <a:lvl1pPr marL="76200" indent="0" algn="l">
              <a:buNone/>
              <a:tabLst/>
              <a:defRPr sz="3200" baseline="0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Use this space as you wish, but consider this structure.</a:t>
            </a:r>
          </a:p>
        </p:txBody>
      </p:sp>
      <p:pic>
        <p:nvPicPr>
          <p:cNvPr id="3" name="Picture 2" descr="Shape, logo, arrow&#10;&#10;Description automatically generated">
            <a:extLst>
              <a:ext uri="{FF2B5EF4-FFF2-40B4-BE49-F238E27FC236}">
                <a16:creationId xmlns:a16="http://schemas.microsoft.com/office/drawing/2014/main" id="{F91E3FA3-98CB-6B47-A345-4B9BFB425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3496" y="19302070"/>
            <a:ext cx="9674904" cy="27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92000">
              <a:schemeClr val="bg1">
                <a:lumMod val="95000"/>
              </a:schemeClr>
            </a:gs>
            <a:gs pos="76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1C7C4EA-A142-1048-8D03-30248B59CC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064" y="20144994"/>
            <a:ext cx="7677912" cy="14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75389" rtl="0" eaLnBrk="1" latinLnBrk="0" hangingPunct="1">
        <a:spcBef>
          <a:spcPct val="0"/>
        </a:spcBef>
        <a:buNone/>
        <a:defRPr sz="93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42" indent="-731542" algn="l" defTabSz="975389" rtl="0" eaLnBrk="1" latinLnBrk="0" hangingPunct="1">
        <a:spcBef>
          <a:spcPct val="20000"/>
        </a:spcBef>
        <a:buFont typeface="Arial"/>
        <a:buChar char="•"/>
        <a:defRPr sz="6846" kern="1200">
          <a:solidFill>
            <a:schemeClr val="tx1"/>
          </a:solidFill>
          <a:latin typeface="+mn-lt"/>
          <a:ea typeface="+mn-ea"/>
          <a:cs typeface="+mn-cs"/>
        </a:defRPr>
      </a:lvl1pPr>
      <a:lvl2pPr marL="1585007" indent="-609618" algn="l" defTabSz="975389" rtl="0" eaLnBrk="1" latinLnBrk="0" hangingPunct="1">
        <a:spcBef>
          <a:spcPct val="20000"/>
        </a:spcBef>
        <a:buFont typeface="Arial"/>
        <a:buChar char="–"/>
        <a:defRPr sz="5956" kern="1200">
          <a:solidFill>
            <a:schemeClr val="tx1"/>
          </a:solidFill>
          <a:latin typeface="+mn-lt"/>
          <a:ea typeface="+mn-ea"/>
          <a:cs typeface="+mn-cs"/>
        </a:defRPr>
      </a:lvl2pPr>
      <a:lvl3pPr marL="2438473" indent="-487695" algn="l" defTabSz="975389" rtl="0" eaLnBrk="1" latinLnBrk="0" hangingPunct="1">
        <a:spcBef>
          <a:spcPct val="20000"/>
        </a:spcBef>
        <a:buFont typeface="Arial"/>
        <a:buChar char="•"/>
        <a:defRPr sz="5112" kern="1200">
          <a:solidFill>
            <a:schemeClr val="tx1"/>
          </a:solidFill>
          <a:latin typeface="+mn-lt"/>
          <a:ea typeface="+mn-ea"/>
          <a:cs typeface="+mn-cs"/>
        </a:defRPr>
      </a:lvl3pPr>
      <a:lvl4pPr marL="3413863" indent="-487695" algn="l" defTabSz="975389" rtl="0" eaLnBrk="1" latinLnBrk="0" hangingPunct="1">
        <a:spcBef>
          <a:spcPct val="20000"/>
        </a:spcBef>
        <a:buFont typeface="Arial"/>
        <a:buChar char="–"/>
        <a:defRPr sz="4312" kern="1200">
          <a:solidFill>
            <a:schemeClr val="tx1"/>
          </a:solidFill>
          <a:latin typeface="+mn-lt"/>
          <a:ea typeface="+mn-ea"/>
          <a:cs typeface="+mn-cs"/>
        </a:defRPr>
      </a:lvl4pPr>
      <a:lvl5pPr marL="4389251" indent="-487695" algn="l" defTabSz="975389" rtl="0" eaLnBrk="1" latinLnBrk="0" hangingPunct="1">
        <a:spcBef>
          <a:spcPct val="20000"/>
        </a:spcBef>
        <a:buFont typeface="Arial"/>
        <a:buChar char="»"/>
        <a:defRPr sz="4312" kern="1200">
          <a:solidFill>
            <a:schemeClr val="tx1"/>
          </a:solidFill>
          <a:latin typeface="+mn-lt"/>
          <a:ea typeface="+mn-ea"/>
          <a:cs typeface="+mn-cs"/>
        </a:defRPr>
      </a:lvl5pPr>
      <a:lvl6pPr marL="5364640" indent="-487695" algn="l" defTabSz="975389" rtl="0" eaLnBrk="1" latinLnBrk="0" hangingPunct="1">
        <a:spcBef>
          <a:spcPct val="20000"/>
        </a:spcBef>
        <a:buFont typeface="Arial"/>
        <a:buChar char="•"/>
        <a:defRPr sz="4312" kern="1200">
          <a:solidFill>
            <a:schemeClr val="tx1"/>
          </a:solidFill>
          <a:latin typeface="+mn-lt"/>
          <a:ea typeface="+mn-ea"/>
          <a:cs typeface="+mn-cs"/>
        </a:defRPr>
      </a:lvl6pPr>
      <a:lvl7pPr marL="6340030" indent="-487695" algn="l" defTabSz="975389" rtl="0" eaLnBrk="1" latinLnBrk="0" hangingPunct="1">
        <a:spcBef>
          <a:spcPct val="20000"/>
        </a:spcBef>
        <a:buFont typeface="Arial"/>
        <a:buChar char="•"/>
        <a:defRPr sz="4312" kern="1200">
          <a:solidFill>
            <a:schemeClr val="tx1"/>
          </a:solidFill>
          <a:latin typeface="+mn-lt"/>
          <a:ea typeface="+mn-ea"/>
          <a:cs typeface="+mn-cs"/>
        </a:defRPr>
      </a:lvl7pPr>
      <a:lvl8pPr marL="7315420" indent="-487695" algn="l" defTabSz="975389" rtl="0" eaLnBrk="1" latinLnBrk="0" hangingPunct="1">
        <a:spcBef>
          <a:spcPct val="20000"/>
        </a:spcBef>
        <a:buFont typeface="Arial"/>
        <a:buChar char="•"/>
        <a:defRPr sz="4312" kern="1200">
          <a:solidFill>
            <a:schemeClr val="tx1"/>
          </a:solidFill>
          <a:latin typeface="+mn-lt"/>
          <a:ea typeface="+mn-ea"/>
          <a:cs typeface="+mn-cs"/>
        </a:defRPr>
      </a:lvl8pPr>
      <a:lvl9pPr marL="8290809" indent="-487695" algn="l" defTabSz="975389" rtl="0" eaLnBrk="1" latinLnBrk="0" hangingPunct="1">
        <a:spcBef>
          <a:spcPct val="20000"/>
        </a:spcBef>
        <a:buFont typeface="Arial"/>
        <a:buChar char="•"/>
        <a:defRPr sz="43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1pPr>
      <a:lvl2pPr marL="975389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2pPr>
      <a:lvl3pPr marL="1950779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2926168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4pPr>
      <a:lvl5pPr marL="3901558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5pPr>
      <a:lvl6pPr marL="4876947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6pPr>
      <a:lvl7pPr marL="5852336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7pPr>
      <a:lvl8pPr marL="6827725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8pPr>
      <a:lvl9pPr marL="7803113" algn="l" defTabSz="975389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28" tIns="45714" rIns="91428" bIns="45714" anchor="t">
            <a:normAutofit/>
          </a:bodyPr>
          <a:lstStyle/>
          <a:p>
            <a:r>
              <a:rPr lang="en-US"/>
              <a:t>DREAD: Dark web Retrieval, Examination, And Detection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United States Military Academy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Kyle Krage, Nicholas Schultz, Ryan Hogan, Stonewall Sisk, Luke Whitman, David Ryan, Michael Kapralos, and Raymond Blaine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>
          <a:xfrm>
            <a:off x="10665405" y="11938984"/>
            <a:ext cx="9316951" cy="6950529"/>
          </a:xfrm>
        </p:spPr>
        <p:txBody>
          <a:bodyPr lIns="91428" tIns="45714" rIns="91428" bIns="45714" anchor="t"/>
          <a:lstStyle/>
          <a:p>
            <a:pPr marL="0" indent="0">
              <a:buNone/>
            </a:pPr>
            <a:r>
              <a:rPr lang="en-US" u="sng">
                <a:solidFill>
                  <a:schemeClr val="tx1"/>
                </a:solidFill>
              </a:rPr>
              <a:t>Results</a:t>
            </a:r>
          </a:p>
          <a:p>
            <a:pPr marL="243840" indent="-243840"/>
            <a:r>
              <a:rPr lang="en-US">
                <a:solidFill>
                  <a:schemeClr val="tx1"/>
                </a:solidFill>
              </a:rPr>
              <a:t>Automatic parsing of monthly Common Crawl data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1137920" lvl="1" indent="-325120"/>
            <a:r>
              <a:rPr lang="en-US" sz="2800">
                <a:solidFill>
                  <a:schemeClr val="tx1"/>
                </a:solidFill>
              </a:rPr>
              <a:t>70,000 .</a:t>
            </a:r>
            <a:r>
              <a:rPr lang="en-US" sz="2800" err="1">
                <a:solidFill>
                  <a:schemeClr val="tx1"/>
                </a:solidFill>
              </a:rPr>
              <a:t>gz</a:t>
            </a:r>
            <a:r>
              <a:rPr lang="en-US" sz="2800">
                <a:solidFill>
                  <a:schemeClr val="tx1"/>
                </a:solidFill>
              </a:rPr>
              <a:t> files downloaded, unpacked, and searched in 2 days with 50,000 unique .onion addresses found</a:t>
            </a:r>
            <a:endParaRPr lang="en-US" sz="2800">
              <a:solidFill>
                <a:schemeClr val="tx1"/>
              </a:solidFill>
              <a:cs typeface="Calibri"/>
            </a:endParaRPr>
          </a:p>
          <a:p>
            <a:pPr marL="243840" indent="-243840"/>
            <a:r>
              <a:rPr lang="en-US">
                <a:solidFill>
                  <a:schemeClr val="tx1"/>
                </a:solidFill>
              </a:rPr>
              <a:t>Dark web address (.onion) filtering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1137920" lvl="1" indent="-325120"/>
            <a:r>
              <a:rPr lang="en-US" sz="2800">
                <a:solidFill>
                  <a:schemeClr val="tx1"/>
                </a:solidFill>
                <a:cs typeface="Calibri"/>
              </a:rPr>
              <a:t>10% success rate connecting to the addresses, with failed connections attempted a second time, over the span of 5 days</a:t>
            </a:r>
          </a:p>
          <a:p>
            <a:pPr marL="243840" indent="-243840"/>
            <a:r>
              <a:rPr lang="en-US">
                <a:solidFill>
                  <a:schemeClr val="tx1"/>
                </a:solidFill>
              </a:rPr>
              <a:t>Multi-table MySQL database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243840" indent="-243840"/>
            <a:r>
              <a:rPr lang="en-US">
                <a:solidFill>
                  <a:schemeClr val="tx1"/>
                </a:solidFill>
              </a:rPr>
              <a:t>Whole category or specific keyword querying through the Flask website interface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/>
              <a:t>Additional Research</a:t>
            </a:r>
            <a:endParaRPr lang="en-US" u="sng">
              <a:cs typeface="Calibri"/>
            </a:endParaRPr>
          </a:p>
          <a:p>
            <a:pPr marL="243840" indent="-243840"/>
            <a:r>
              <a:rPr lang="en-US"/>
              <a:t>Repository of current and past data</a:t>
            </a:r>
            <a:endParaRPr lang="en-US">
              <a:cs typeface="Calibri"/>
            </a:endParaRPr>
          </a:p>
          <a:p>
            <a:pPr marL="243840" indent="-243840"/>
            <a:r>
              <a:rPr lang="en-US"/>
              <a:t>Keyword search statistics and site trend analysis</a:t>
            </a:r>
            <a:endParaRPr lang="en-US">
              <a:cs typeface="Calibri"/>
            </a:endParaRPr>
          </a:p>
          <a:p>
            <a:pPr marL="243840" indent="-243840"/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>
          <a:xfrm>
            <a:off x="1550651" y="6416653"/>
            <a:ext cx="14731230" cy="4618479"/>
          </a:xfrm>
        </p:spPr>
        <p:txBody>
          <a:bodyPr lIns="91428" tIns="45714" rIns="91428" bIns="45714" anchor="t"/>
          <a:lstStyle/>
          <a:p>
            <a:pPr marL="0" indent="0">
              <a:buNone/>
            </a:pPr>
            <a:r>
              <a:rPr lang="en-US" u="sng">
                <a:solidFill>
                  <a:schemeClr val="tx1"/>
                </a:solidFill>
              </a:rPr>
              <a:t>Design</a:t>
            </a:r>
            <a:endParaRPr lang="en-US">
              <a:solidFill>
                <a:schemeClr val="tx1"/>
              </a:solidFill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New Common Crawl data released monthly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Parser automatically downloads the new Crawl and searches for .onion addresses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The resulting CSV of .onion addresses is pushed to our GitHub repository titled “</a:t>
            </a:r>
            <a:r>
              <a:rPr lang="en-US" err="1">
                <a:solidFill>
                  <a:schemeClr val="tx1"/>
                </a:solidFill>
              </a:rPr>
              <a:t>Dread_Data</a:t>
            </a:r>
            <a:r>
              <a:rPr lang="en-US">
                <a:solidFill>
                  <a:schemeClr val="tx1"/>
                </a:solidFill>
              </a:rPr>
              <a:t>”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The CSV of .onion addresses is pulled onto the Dark Net Linux Virtual Machine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Connection testing of each .onion address initiates using </a:t>
            </a:r>
            <a:r>
              <a:rPr lang="en-US" err="1">
                <a:solidFill>
                  <a:schemeClr val="tx1"/>
                </a:solidFill>
              </a:rPr>
              <a:t>api.get</a:t>
            </a:r>
            <a:r>
              <a:rPr lang="en-US">
                <a:solidFill>
                  <a:schemeClr val="tx1"/>
                </a:solidFill>
              </a:rPr>
              <a:t>() requests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If a successful connection is established, the website’s complete HTML code is returned as text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Active .onion files are searched for keywords, and subsequently inserted into the corresponding table of the MySQL database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Responses to queries by the Flask webserver are displayed for the user on the website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>
          <a:xfrm>
            <a:off x="16383603" y="6416653"/>
            <a:ext cx="15080594" cy="4618479"/>
          </a:xfrm>
        </p:spPr>
        <p:txBody>
          <a:bodyPr/>
          <a:lstStyle/>
          <a:p>
            <a:pPr marL="0" indent="0">
              <a:buNone/>
            </a:pPr>
            <a:r>
              <a:rPr lang="en-US" u="sng">
                <a:solidFill>
                  <a:schemeClr val="tx1"/>
                </a:solidFill>
              </a:rPr>
              <a:t>Related Work</a:t>
            </a:r>
            <a:endParaRPr lang="en-US">
              <a:solidFill>
                <a:schemeClr val="tx1"/>
              </a:solidFill>
            </a:endParaRP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DREAD expands on two years of previous work, with a proof of concept demonstrated by </a:t>
            </a:r>
            <a:r>
              <a:rPr lang="en-US" err="1">
                <a:solidFill>
                  <a:schemeClr val="tx1"/>
                </a:solidFill>
              </a:rPr>
              <a:t>Dargle</a:t>
            </a:r>
            <a:endParaRPr lang="en-US">
              <a:solidFill>
                <a:schemeClr val="tx1"/>
              </a:solidFill>
            </a:endParaRPr>
          </a:p>
          <a:p>
            <a:pPr marL="457200" indent="-457200"/>
            <a:r>
              <a:rPr lang="en-US" err="1">
                <a:solidFill>
                  <a:schemeClr val="tx1"/>
                </a:solidFill>
              </a:rPr>
              <a:t>Mörch</a:t>
            </a:r>
            <a:r>
              <a:rPr lang="en-US">
                <a:solidFill>
                  <a:schemeClr val="tx1"/>
                </a:solidFill>
              </a:rPr>
              <a:t> et al. employed nine dark web search engines to analyze suicide-related information identified from keyword searches 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DARPA developed a deep and dark web search engine, known as </a:t>
            </a:r>
            <a:r>
              <a:rPr lang="en-US" err="1">
                <a:solidFill>
                  <a:schemeClr val="tx1"/>
                </a:solidFill>
              </a:rPr>
              <a:t>Memex</a:t>
            </a:r>
            <a:r>
              <a:rPr lang="en-US">
                <a:solidFill>
                  <a:schemeClr val="tx1"/>
                </a:solidFill>
              </a:rPr>
              <a:t>, to combat human trafficking</a:t>
            </a:r>
          </a:p>
          <a:p>
            <a:pPr marL="457200" indent="-457200"/>
            <a:r>
              <a:rPr lang="en-US">
                <a:solidFill>
                  <a:schemeClr val="tx1"/>
                </a:solidFill>
              </a:rPr>
              <a:t>Most search engines on the dark web are not designed to investigate illicit activities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u="sng"/>
              <a:t>Takeaway</a:t>
            </a:r>
          </a:p>
          <a:p>
            <a:pPr marL="533400" indent="-457200">
              <a:buFont typeface="Arial" panose="020B0604020202020204" pitchFamily="34" charset="0"/>
              <a:buChar char="•"/>
            </a:pPr>
            <a:r>
              <a:rPr lang="en-US"/>
              <a:t>DREAD provides a website interface designed to reduce the time spent manually searching for illicit dark web activity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2C303293-553E-4C0C-A243-871BD5CC5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4273" y="296974"/>
            <a:ext cx="3632431" cy="3632431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A76FEE0B-B2C0-459F-B33E-D15EE616C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46" y="19543865"/>
            <a:ext cx="2272259" cy="2272259"/>
          </a:xfrm>
          <a:prstGeom prst="rect">
            <a:avLst/>
          </a:prstGeom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7723C83A-D90A-45CA-A09D-7CD2572BC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651" y="11938984"/>
            <a:ext cx="8653901" cy="6701029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1B1882-2E2D-4A81-A33E-0099D4D7B8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18" t="3606" r="2146" b="3702"/>
          <a:stretch/>
        </p:blipFill>
        <p:spPr>
          <a:xfrm>
            <a:off x="19982356" y="11938984"/>
            <a:ext cx="10888133" cy="69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0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E6F6310B31048AE833A9A9A81A200" ma:contentTypeVersion="9" ma:contentTypeDescription="Create a new document." ma:contentTypeScope="" ma:versionID="ce82b1be811be1e242f7db1da5270f1a">
  <xsd:schema xmlns:xsd="http://www.w3.org/2001/XMLSchema" xmlns:xs="http://www.w3.org/2001/XMLSchema" xmlns:p="http://schemas.microsoft.com/office/2006/metadata/properties" xmlns:ns2="4459e210-0a39-494c-bbd7-4c00057ca347" targetNamespace="http://schemas.microsoft.com/office/2006/metadata/properties" ma:root="true" ma:fieldsID="8c262c060af5959a9765f7ae40611851" ns2:_="">
    <xsd:import namespace="4459e210-0a39-494c-bbd7-4c00057ca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9e210-0a39-494c-bbd7-4c00057ca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06FE7A-DC26-4D72-BEFB-8C0759776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596638-6732-434C-8D10-8066907292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80E90D-EC49-4AD7-88CB-A28638903215}">
  <ds:schemaRefs>
    <ds:schemaRef ds:uri="4459e210-0a39-494c-bbd7-4c00057ca3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332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DREAD: Dark web Retrieval, Examination, And Detection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Kyle Krage</cp:lastModifiedBy>
  <cp:revision>1</cp:revision>
  <dcterms:created xsi:type="dcterms:W3CDTF">2015-11-02T16:42:22Z</dcterms:created>
  <dcterms:modified xsi:type="dcterms:W3CDTF">2022-03-29T01:13:19Z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0x0101005E3E6F6310B31048AE833A9A9A81A200</vt:lpwstr>
  </property>
</Properties>
</file>