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43891200" cy="32918400"/>
  <p:notesSz cx="6858000" cy="9144000"/>
  <p:defaultTextStyle>
    <a:defPPr>
      <a:defRPr lang="en-US"/>
    </a:defPPr>
    <a:lvl1pPr marL="0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93947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87893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581840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775781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969727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3163674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357619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551566" algn="l" defTabSz="2193947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E3947"/>
    <a:srgbClr val="093F8F"/>
    <a:srgbClr val="7B7658"/>
    <a:srgbClr val="807B5D"/>
    <a:srgbClr val="290A46"/>
    <a:srgbClr val="400758"/>
    <a:srgbClr val="C6B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7" autoAdjust="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-200" y="-10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0" y="746158"/>
            <a:ext cx="43891200" cy="2331356"/>
          </a:xfrm>
          <a:prstGeom prst="rect">
            <a:avLst/>
          </a:prstGeom>
        </p:spPr>
        <p:txBody>
          <a:bodyPr lIns="91428" tIns="45714" rIns="91428" bIns="45714">
            <a:normAutofit/>
          </a:bodyPr>
          <a:lstStyle>
            <a:lvl1pPr algn="ctr">
              <a:defRPr sz="8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add a Poster Title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" y="4081400"/>
            <a:ext cx="43891199" cy="971550"/>
          </a:xfrm>
          <a:prstGeom prst="rect">
            <a:avLst/>
          </a:prstGeom>
        </p:spPr>
        <p:txBody>
          <a:bodyPr lIns="91428" tIns="45714" rIns="91428" bIns="45714">
            <a:noAutofit/>
          </a:bodyPr>
          <a:lstStyle>
            <a:lvl1pPr algn="ctr">
              <a:buNone/>
              <a:defRPr sz="50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Project URL</a:t>
            </a:r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198532"/>
            <a:ext cx="43891200" cy="882869"/>
          </a:xfrm>
          <a:prstGeom prst="rect">
            <a:avLst/>
          </a:prstGeom>
        </p:spPr>
        <p:txBody>
          <a:bodyPr lIns="91428" tIns="45714" rIns="91428" bIns="45714" anchor="ctr">
            <a:noAutofit/>
          </a:bodyPr>
          <a:lstStyle>
            <a:lvl1pPr algn="ctr">
              <a:buNone/>
              <a:defRPr sz="6200">
                <a:solidFill>
                  <a:schemeClr val="tx2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add PIs: PI Names and Affiliations </a:t>
            </a:r>
            <a:endParaRPr lang="en-US" dirty="0"/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/>
          </p:nvPr>
        </p:nvSpPr>
        <p:spPr>
          <a:xfrm>
            <a:off x="2094951" y="18310405"/>
            <a:ext cx="40000135" cy="4572000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lIns="457200" tIns="45714" rIns="91428" bIns="45714" numCol="2">
            <a:normAutofit/>
          </a:bodyPr>
          <a:lstStyle>
            <a:lvl1pPr marL="457200" indent="-640080" algn="l">
              <a:spcBef>
                <a:spcPts val="24"/>
              </a:spcBef>
              <a:defRPr sz="60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1554294" indent="-731433" algn="l">
              <a:defRPr sz="5000"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 marL="2102867" indent="-457145" algn="l">
              <a:defRPr sz="4300"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 marL="2834300" indent="-640003" algn="l">
              <a:defRPr sz="4100"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 marL="3382875" indent="-457145" algn="l">
              <a:defRPr sz="3600"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20"/>
          </p:nvPr>
        </p:nvSpPr>
        <p:spPr>
          <a:xfrm>
            <a:off x="2108991" y="23551478"/>
            <a:ext cx="12899872" cy="4840609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lIns="457200" tIns="45714" rIns="91428" bIns="45714"/>
          <a:lstStyle>
            <a:lvl1pPr marL="548575" indent="-548575">
              <a:defRPr sz="6000">
                <a:solidFill>
                  <a:schemeClr val="tx2">
                    <a:lumMod val="50000"/>
                  </a:schemeClr>
                </a:solidFill>
              </a:defRPr>
            </a:lvl1pPr>
            <a:lvl2pPr marL="2560013" indent="-731433">
              <a:defRPr sz="4800">
                <a:solidFill>
                  <a:schemeClr val="tx2">
                    <a:lumMod val="50000"/>
                  </a:schemeClr>
                </a:solidFill>
              </a:defRPr>
            </a:lvl2pPr>
            <a:lvl3pPr marL="3108587" indent="-457145">
              <a:defRPr sz="4300">
                <a:solidFill>
                  <a:schemeClr val="tx2">
                    <a:lumMod val="50000"/>
                  </a:schemeClr>
                </a:solidFill>
              </a:defRPr>
            </a:lvl3pPr>
            <a:lvl4pPr marL="3931448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4pPr>
            <a:lvl5pPr marL="4388594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21"/>
          </p:nvPr>
        </p:nvSpPr>
        <p:spPr>
          <a:xfrm>
            <a:off x="2094951" y="10666511"/>
            <a:ext cx="19383727" cy="6967562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lIns="457200" tIns="45714" rIns="91428" bIns="45714"/>
          <a:lstStyle>
            <a:lvl1pPr marL="457145" indent="-640003">
              <a:defRPr sz="6000">
                <a:solidFill>
                  <a:schemeClr val="tx2">
                    <a:lumMod val="50000"/>
                  </a:schemeClr>
                </a:solidFill>
              </a:defRPr>
            </a:lvl1pPr>
            <a:lvl2pPr marL="1645722" indent="-731433">
              <a:defRPr sz="4800">
                <a:solidFill>
                  <a:schemeClr val="tx2">
                    <a:lumMod val="50000"/>
                  </a:schemeClr>
                </a:solidFill>
              </a:defRPr>
            </a:lvl2pPr>
            <a:lvl3pPr marL="2194297" indent="-457145">
              <a:defRPr sz="4300">
                <a:solidFill>
                  <a:schemeClr val="tx2">
                    <a:lumMod val="50000"/>
                  </a:schemeClr>
                </a:solidFill>
              </a:defRPr>
            </a:lvl3pPr>
            <a:lvl4pPr marL="2834300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4pPr>
            <a:lvl5pPr marL="3291445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2"/>
          </p:nvPr>
        </p:nvSpPr>
        <p:spPr>
          <a:xfrm>
            <a:off x="22412527" y="10666511"/>
            <a:ext cx="19383727" cy="6967562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lIns="457200" tIns="45714" rIns="91428" bIns="45714"/>
          <a:lstStyle>
            <a:lvl1pPr marL="457145" indent="-640003">
              <a:defRPr sz="6000">
                <a:solidFill>
                  <a:schemeClr val="tx2">
                    <a:lumMod val="50000"/>
                  </a:schemeClr>
                </a:solidFill>
              </a:defRPr>
            </a:lvl1pPr>
            <a:lvl2pPr marL="1645722" indent="-731433">
              <a:defRPr sz="4800">
                <a:solidFill>
                  <a:schemeClr val="tx2">
                    <a:lumMod val="50000"/>
                  </a:schemeClr>
                </a:solidFill>
              </a:defRPr>
            </a:lvl2pPr>
            <a:lvl3pPr marL="2194297" indent="-457145">
              <a:defRPr sz="4300">
                <a:solidFill>
                  <a:schemeClr val="tx2">
                    <a:lumMod val="50000"/>
                  </a:schemeClr>
                </a:solidFill>
              </a:defRPr>
            </a:lvl3pPr>
            <a:lvl4pPr marL="2834300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4pPr>
            <a:lvl5pPr marL="3291445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23"/>
          </p:nvPr>
        </p:nvSpPr>
        <p:spPr>
          <a:xfrm>
            <a:off x="15663757" y="23587830"/>
            <a:ext cx="12899872" cy="4840609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lIns="457200" tIns="45714" rIns="91428" bIns="45714"/>
          <a:lstStyle>
            <a:lvl1pPr marL="548575" indent="-548575">
              <a:defRPr sz="6000">
                <a:solidFill>
                  <a:schemeClr val="tx2">
                    <a:lumMod val="50000"/>
                  </a:schemeClr>
                </a:solidFill>
              </a:defRPr>
            </a:lvl1pPr>
            <a:lvl2pPr marL="2560013" indent="-731433">
              <a:defRPr sz="4800">
                <a:solidFill>
                  <a:schemeClr val="tx2">
                    <a:lumMod val="50000"/>
                  </a:schemeClr>
                </a:solidFill>
              </a:defRPr>
            </a:lvl2pPr>
            <a:lvl3pPr marL="3108587" indent="-457145">
              <a:defRPr sz="4300">
                <a:solidFill>
                  <a:schemeClr val="tx2">
                    <a:lumMod val="50000"/>
                  </a:schemeClr>
                </a:solidFill>
              </a:defRPr>
            </a:lvl3pPr>
            <a:lvl4pPr marL="3931448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4pPr>
            <a:lvl5pPr marL="4388594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24"/>
          </p:nvPr>
        </p:nvSpPr>
        <p:spPr>
          <a:xfrm>
            <a:off x="29195212" y="23587830"/>
            <a:ext cx="12899872" cy="4840609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lIns="457200" tIns="45714" rIns="91428" bIns="45714"/>
          <a:lstStyle>
            <a:lvl1pPr marL="548575" indent="-548575">
              <a:defRPr sz="6000">
                <a:solidFill>
                  <a:schemeClr val="tx2">
                    <a:lumMod val="50000"/>
                  </a:schemeClr>
                </a:solidFill>
              </a:defRPr>
            </a:lvl1pPr>
            <a:lvl2pPr marL="2560013" indent="-731433">
              <a:defRPr sz="4800">
                <a:solidFill>
                  <a:schemeClr val="tx2">
                    <a:lumMod val="50000"/>
                  </a:schemeClr>
                </a:solidFill>
              </a:defRPr>
            </a:lvl2pPr>
            <a:lvl3pPr marL="3108587" indent="-457145">
              <a:defRPr sz="4300">
                <a:solidFill>
                  <a:schemeClr val="tx2">
                    <a:lumMod val="50000"/>
                  </a:schemeClr>
                </a:solidFill>
              </a:defRPr>
            </a:lvl3pPr>
            <a:lvl4pPr marL="3931448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4pPr>
            <a:lvl5pPr marL="4388594" indent="-457145">
              <a:defRPr sz="3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 b="34854"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2194297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722" indent="-1645722" algn="l" defTabSz="2194297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731" indent="-1371436" algn="l" defTabSz="2194297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5742" indent="-1097148" algn="l" defTabSz="2194297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039" indent="-1097148" algn="l" defTabSz="2194297" rtl="0" eaLnBrk="1" latinLnBrk="0" hangingPunct="1">
        <a:spcBef>
          <a:spcPct val="20000"/>
        </a:spcBef>
        <a:buFont typeface="Arial"/>
        <a:buChar char="–"/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874334" indent="-1097148" algn="l" defTabSz="2194297" rtl="0" eaLnBrk="1" latinLnBrk="0" hangingPunct="1">
        <a:spcBef>
          <a:spcPct val="20000"/>
        </a:spcBef>
        <a:buFont typeface="Arial"/>
        <a:buChar char="»"/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8631" indent="-1097148" algn="l" defTabSz="219429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2928" indent="-1097148" algn="l" defTabSz="219429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7225" indent="-1097148" algn="l" defTabSz="219429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1521" indent="-1097148" algn="l" defTabSz="2194297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297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88594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582890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777187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1484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5781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0076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4373" algn="l" defTabSz="2194297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" y="3077514"/>
            <a:ext cx="43891199" cy="971550"/>
          </a:xfrm>
        </p:spPr>
        <p:txBody>
          <a:bodyPr/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-1" y="2040178"/>
            <a:ext cx="43891200" cy="882869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>
          <a:xfrm>
            <a:off x="1074687" y="20261155"/>
            <a:ext cx="13580137" cy="6883131"/>
          </a:xfrm>
          <a:solidFill>
            <a:srgbClr val="FFFFFF">
              <a:alpha val="87000"/>
            </a:srgbClr>
          </a:solidFill>
        </p:spPr>
        <p:txBody>
          <a:bodyPr/>
          <a:lstStyle/>
          <a:p>
            <a:pPr marL="0" indent="0">
              <a:buNone/>
            </a:pPr>
            <a:endParaRPr lang="en-US" sz="4400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>
          <a:xfrm>
            <a:off x="1013130" y="5159778"/>
            <a:ext cx="41534712" cy="10784984"/>
          </a:xfrm>
          <a:solidFill>
            <a:srgbClr val="FFFFFF">
              <a:alpha val="87000"/>
            </a:srgbClr>
          </a:solidFill>
        </p:spPr>
        <p:txBody>
          <a:bodyPr/>
          <a:lstStyle/>
          <a:p>
            <a:pPr marL="0" indent="0">
              <a:buNone/>
            </a:pPr>
            <a:endParaRPr lang="en-US" sz="65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>
          <a:xfrm>
            <a:off x="15166310" y="16368572"/>
            <a:ext cx="10004289" cy="10775714"/>
          </a:xfrm>
          <a:solidFill>
            <a:srgbClr val="FFFFFF">
              <a:alpha val="87000"/>
            </a:srgbClr>
          </a:solidFill>
        </p:spPr>
        <p:txBody>
          <a:bodyPr/>
          <a:lstStyle/>
          <a:p>
            <a:pPr marL="0" indent="0">
              <a:buNone/>
            </a:pPr>
            <a:endParaRPr lang="en-US" sz="4400" dirty="0">
              <a:solidFill>
                <a:srgbClr val="1A1A2D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>
          <a:xfrm>
            <a:off x="25682085" y="16368572"/>
            <a:ext cx="16816907" cy="10775714"/>
          </a:xfrm>
          <a:solidFill>
            <a:srgbClr val="FFFFFF">
              <a:alpha val="87000"/>
            </a:srgbClr>
          </a:solidFill>
        </p:spPr>
        <p:txBody>
          <a:bodyPr/>
          <a:lstStyle/>
          <a:p>
            <a:pPr marL="0" indent="0">
              <a:buNone/>
            </a:pPr>
            <a:endParaRPr lang="en-US" sz="4400" dirty="0">
              <a:solidFill>
                <a:srgbClr val="1A1A2D"/>
              </a:solidFill>
            </a:endParaRPr>
          </a:p>
        </p:txBody>
      </p:sp>
      <p:sp>
        <p:nvSpPr>
          <p:cNvPr id="15" name="Content Placeholder 5"/>
          <p:cNvSpPr>
            <a:spLocks noGrp="1"/>
          </p:cNvSpPr>
          <p:nvPr>
            <p:ph sz="half" idx="20"/>
          </p:nvPr>
        </p:nvSpPr>
        <p:spPr>
          <a:xfrm>
            <a:off x="1416634" y="6656182"/>
            <a:ext cx="24806024" cy="8754152"/>
          </a:xfrm>
          <a:noFill/>
        </p:spPr>
        <p:txBody>
          <a:bodyPr/>
          <a:lstStyle/>
          <a:p>
            <a:pPr marL="0" indent="0">
              <a:lnSpc>
                <a:spcPts val="4980"/>
              </a:lnSpc>
              <a:buNone/>
            </a:pP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6" name="Content Placeholder 9"/>
          <p:cNvSpPr>
            <a:spLocks noGrp="1"/>
          </p:cNvSpPr>
          <p:nvPr>
            <p:ph sz="half" idx="24"/>
          </p:nvPr>
        </p:nvSpPr>
        <p:spPr>
          <a:xfrm>
            <a:off x="27257973" y="7079486"/>
            <a:ext cx="14701908" cy="8135267"/>
          </a:xfrm>
          <a:solidFill>
            <a:srgbClr val="093F8F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Content Placeholder 5"/>
          <p:cNvSpPr>
            <a:spLocks noGrp="1"/>
          </p:cNvSpPr>
          <p:nvPr>
            <p:ph sz="half" idx="20"/>
          </p:nvPr>
        </p:nvSpPr>
        <p:spPr>
          <a:xfrm>
            <a:off x="1074688" y="16368572"/>
            <a:ext cx="13580136" cy="3497561"/>
          </a:xfrm>
          <a:solidFill>
            <a:srgbClr val="093F8F">
              <a:alpha val="94000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9" name="Content Placeholder 5"/>
          <p:cNvSpPr>
            <a:spLocks noGrp="1"/>
          </p:cNvSpPr>
          <p:nvPr>
            <p:ph sz="half" idx="20"/>
          </p:nvPr>
        </p:nvSpPr>
        <p:spPr>
          <a:xfrm>
            <a:off x="1013130" y="27556439"/>
            <a:ext cx="24157470" cy="4455830"/>
          </a:xfrm>
          <a:solidFill>
            <a:srgbClr val="FFFFFF">
              <a:alpha val="89000"/>
            </a:srgbClr>
          </a:solidFill>
        </p:spPr>
        <p:txBody>
          <a:bodyPr/>
          <a:lstStyle/>
          <a:p>
            <a:pPr marL="0" indent="0">
              <a:buNone/>
            </a:pP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8382447" y="28830197"/>
            <a:ext cx="14165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venir Next Medium"/>
                <a:cs typeface="Avenir Next Medium"/>
              </a:rPr>
              <a:t>Logos here (alternately top corners)</a:t>
            </a:r>
            <a:endParaRPr lang="en-US" sz="6000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83289" y="28322366"/>
            <a:ext cx="1846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8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1383</TotalTime>
  <Words>7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Katie Dey</cp:lastModifiedBy>
  <cp:revision>36</cp:revision>
  <dcterms:created xsi:type="dcterms:W3CDTF">2015-11-02T16:42:22Z</dcterms:created>
  <dcterms:modified xsi:type="dcterms:W3CDTF">2017-05-02T23:36:28Z</dcterms:modified>
</cp:coreProperties>
</file>