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32918400" cy="43891200"/>
  <p:notesSz cx="6858000" cy="9144000"/>
  <p:defaultTextStyle>
    <a:defPPr>
      <a:defRPr lang="en-US"/>
    </a:defPPr>
    <a:lvl1pPr marL="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394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7893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184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5781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6972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3674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57619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1566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" d="100"/>
          <a:sy n="12" d="100"/>
        </p:scale>
        <p:origin x="-3232" y="-128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994878"/>
            <a:ext cx="32918400" cy="3108474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84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a Poster Title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441866"/>
            <a:ext cx="32918399" cy="129540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5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Project URL</a:t>
            </a:r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264709"/>
            <a:ext cx="32918400" cy="117715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6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PIs: PI Names and Affiliations </a:t>
            </a:r>
            <a:endParaRPr lang="en-US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571213" y="24413873"/>
            <a:ext cx="30000101" cy="6096000"/>
          </a:xfrm>
          <a:prstGeom prst="rect">
            <a:avLst/>
          </a:prstGeom>
          <a:solidFill>
            <a:schemeClr val="accent1">
              <a:lumMod val="20000"/>
              <a:lumOff val="80000"/>
              <a:alpha val="89000"/>
            </a:schemeClr>
          </a:solidFill>
        </p:spPr>
        <p:txBody>
          <a:bodyPr lIns="457200" tIns="45714" rIns="91428" bIns="45714" numCol="2">
            <a:normAutofit/>
          </a:bodyPr>
          <a:lstStyle>
            <a:lvl1pPr marL="457200" indent="-640080" algn="l">
              <a:spcBef>
                <a:spcPts val="24"/>
              </a:spcBef>
              <a:defRPr sz="6000">
                <a:solidFill>
                  <a:schemeClr val="tx1"/>
                </a:solidFill>
                <a:latin typeface="+mj-lt"/>
              </a:defRPr>
            </a:lvl1pPr>
            <a:lvl2pPr marL="1554294" indent="-731433" algn="l">
              <a:defRPr sz="5000">
                <a:solidFill>
                  <a:schemeClr val="tx1"/>
                </a:solidFill>
                <a:latin typeface="+mj-lt"/>
              </a:defRPr>
            </a:lvl2pPr>
            <a:lvl3pPr marL="2102867" indent="-457145" algn="l">
              <a:defRPr sz="4300">
                <a:solidFill>
                  <a:schemeClr val="tx1"/>
                </a:solidFill>
                <a:latin typeface="+mj-lt"/>
              </a:defRPr>
            </a:lvl3pPr>
            <a:lvl4pPr marL="2834300" indent="-640003" algn="l">
              <a:defRPr sz="4100">
                <a:solidFill>
                  <a:schemeClr val="tx1"/>
                </a:solidFill>
                <a:latin typeface="+mj-lt"/>
              </a:defRPr>
            </a:lvl4pPr>
            <a:lvl5pPr marL="3382875" indent="-457145" algn="l"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31401970"/>
            <a:ext cx="9674904" cy="6454145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3" y="14222014"/>
            <a:ext cx="14537795" cy="9290083"/>
          </a:xfrm>
          <a:prstGeom prst="rect">
            <a:avLst/>
          </a:prstGeom>
        </p:spPr>
        <p:txBody>
          <a:bodyPr lIns="91428" tIns="45714" rIns="91428" bIns="45714"/>
          <a:lstStyle>
            <a:lvl1pPr marL="457145" indent="-640003">
              <a:defRPr sz="600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809395" y="14222014"/>
            <a:ext cx="14537795" cy="9290083"/>
          </a:xfrm>
          <a:prstGeom prst="rect">
            <a:avLst/>
          </a:prstGeom>
        </p:spPr>
        <p:txBody>
          <a:bodyPr lIns="91428" tIns="45714" rIns="91428" bIns="45714"/>
          <a:lstStyle>
            <a:lvl1pPr marL="457145" indent="-640003">
              <a:defRPr sz="600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31450439"/>
            <a:ext cx="9674904" cy="6454145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31450439"/>
            <a:ext cx="9674904" cy="6454145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3"/>
          <p:cNvSpPr txBox="1">
            <a:spLocks/>
          </p:cNvSpPr>
          <p:nvPr userDrawn="1"/>
        </p:nvSpPr>
        <p:spPr>
          <a:xfrm>
            <a:off x="1359732" y="7618951"/>
            <a:ext cx="30211581" cy="5961187"/>
          </a:xfrm>
          <a:prstGeom prst="rect">
            <a:avLst/>
          </a:prstGeom>
        </p:spPr>
        <p:txBody>
          <a:bodyPr lIns="65306" tIns="32653" rIns="65306" bIns="32653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5400" dirty="0">
                <a:solidFill>
                  <a:schemeClr val="bg1"/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3200" dirty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19429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22" indent="-1645722" algn="l" defTabSz="2194297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31" indent="-1371436" algn="l" defTabSz="2194297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742" indent="-1097148" algn="l" defTabSz="2194297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39" indent="-1097148" algn="l" defTabSz="2194297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334" indent="-1097148" algn="l" defTabSz="2194297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63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928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225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52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9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9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89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18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8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781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076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373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Amy Karns</cp:lastModifiedBy>
  <cp:revision>24</cp:revision>
  <dcterms:created xsi:type="dcterms:W3CDTF">2015-11-02T16:42:22Z</dcterms:created>
  <dcterms:modified xsi:type="dcterms:W3CDTF">2017-03-13T15:52:36Z</dcterms:modified>
</cp:coreProperties>
</file>