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5986" r:id="rId5"/>
    <p:sldMasterId id="2147486013" r:id="rId6"/>
    <p:sldMasterId id="2147486026" r:id="rId7"/>
    <p:sldMasterId id="2147486035" r:id="rId8"/>
  </p:sldMasterIdLst>
  <p:notesMasterIdLst>
    <p:notesMasterId r:id="rId28"/>
  </p:notesMasterIdLst>
  <p:handoutMasterIdLst>
    <p:handoutMasterId r:id="rId29"/>
  </p:handoutMasterIdLst>
  <p:sldIdLst>
    <p:sldId id="305" r:id="rId9"/>
    <p:sldId id="339" r:id="rId10"/>
    <p:sldId id="310" r:id="rId11"/>
    <p:sldId id="336" r:id="rId12"/>
    <p:sldId id="337" r:id="rId13"/>
    <p:sldId id="349" r:id="rId14"/>
    <p:sldId id="347" r:id="rId15"/>
    <p:sldId id="348" r:id="rId16"/>
    <p:sldId id="328" r:id="rId17"/>
    <p:sldId id="335" r:id="rId18"/>
    <p:sldId id="333" r:id="rId19"/>
    <p:sldId id="334" r:id="rId20"/>
    <p:sldId id="330" r:id="rId21"/>
    <p:sldId id="340" r:id="rId22"/>
    <p:sldId id="341" r:id="rId23"/>
    <p:sldId id="338" r:id="rId24"/>
    <p:sldId id="345" r:id="rId25"/>
    <p:sldId id="331" r:id="rId26"/>
    <p:sldId id="34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
          <p15:clr>
            <a:srgbClr val="A4A3A4"/>
          </p15:clr>
        </p15:guide>
        <p15:guide id="2" orient="horz" pos="601">
          <p15:clr>
            <a:srgbClr val="A4A3A4"/>
          </p15:clr>
        </p15:guide>
        <p15:guide id="3" pos="4561">
          <p15:clr>
            <a:srgbClr val="A4A3A4"/>
          </p15:clr>
        </p15:guide>
        <p15:guide id="4" pos="357">
          <p15:clr>
            <a:srgbClr val="A4A3A4"/>
          </p15:clr>
        </p15:guide>
        <p15:guide id="5" pos="5759">
          <p15:clr>
            <a:srgbClr val="A4A3A4"/>
          </p15:clr>
        </p15:guide>
        <p15:guide id="6" pos="28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deaner" initials="" lastIdx="9" clrIdx="0"/>
  <p:cmAuthor id="1" name="Kister, Merlin D" initials="" lastIdx="2" clrIdx="1"/>
  <p:cmAuthor id="2" name="MIMCVICK" initials="M" lastIdx="2" clrIdx="2"/>
  <p:cmAuthor id="3" name="Dixon, Heather" initials="DH" lastIdx="3" clrIdx="3"/>
  <p:cmAuthor id="4" name="LSHOOP" initials="LS" lastIdx="1" clrIdx="4"/>
  <p:cmAuthor id="5" name="Audrey Plonk" initials="" lastIdx="1" clrIdx="5"/>
  <p:cmAuthor id="6" name="Bruening, Paula" initials="BP"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13"/>
    <a:srgbClr val="619314"/>
    <a:srgbClr val="0399D1"/>
    <a:srgbClr val="CF9D09"/>
    <a:srgbClr val="F69307"/>
    <a:srgbClr val="F37021"/>
    <a:srgbClr val="A5CE39"/>
    <a:srgbClr val="FCB713"/>
    <a:srgbClr val="FFC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3" autoAdjust="0"/>
    <p:restoredTop sz="99020" autoAdjust="0"/>
  </p:normalViewPr>
  <p:slideViewPr>
    <p:cSldViewPr snapToGrid="0">
      <p:cViewPr varScale="1">
        <p:scale>
          <a:sx n="92" d="100"/>
          <a:sy n="92" d="100"/>
        </p:scale>
        <p:origin x="1494" y="90"/>
      </p:cViewPr>
      <p:guideLst>
        <p:guide orient="horz" pos="244"/>
        <p:guide orient="horz" pos="601"/>
        <p:guide pos="4561"/>
        <p:guide pos="357"/>
        <p:guide pos="5759"/>
        <p:guide pos="2883"/>
      </p:guideLst>
    </p:cSldViewPr>
  </p:slideViewPr>
  <p:notesTextViewPr>
    <p:cViewPr>
      <p:scale>
        <a:sx n="100" d="100"/>
        <a:sy n="100" d="100"/>
      </p:scale>
      <p:origin x="0" y="0"/>
    </p:cViewPr>
  </p:notesTextViewPr>
  <p:sorterViewPr>
    <p:cViewPr>
      <p:scale>
        <a:sx n="175" d="100"/>
        <a:sy n="175" d="100"/>
      </p:scale>
      <p:origin x="0" y="9376"/>
    </p:cViewPr>
  </p:sorterViewPr>
  <p:notesViewPr>
    <p:cSldViewPr>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914B7C32-9169-49F6-BD7A-5067B8DB0A44}" type="datetimeFigureOut">
              <a:rPr lang="en-US"/>
              <a:pPr>
                <a:defRPr/>
              </a:pPr>
              <a:t>2/1/2017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375B05B-E607-4D82-B97C-98BFBC661260}" type="slidenum">
              <a:rPr lang="en-US"/>
              <a:pPr>
                <a:defRPr/>
              </a:pPr>
              <a:t>‹#›</a:t>
            </a:fld>
            <a:endParaRPr lang="en-US" dirty="0"/>
          </a:p>
        </p:txBody>
      </p:sp>
    </p:spTree>
    <p:extLst>
      <p:ext uri="{BB962C8B-B14F-4D97-AF65-F5344CB8AC3E}">
        <p14:creationId xmlns:p14="http://schemas.microsoft.com/office/powerpoint/2010/main" val="534546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991E29C4-32EF-49E6-A487-83605AD0B038}" type="datetimeFigureOut">
              <a:rPr lang="en-US"/>
              <a:pPr>
                <a:defRPr/>
              </a:pPr>
              <a:t>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C6B57032-B76D-4852-ACCF-DA5A3151FAE3}" type="slidenum">
              <a:rPr lang="en-US"/>
              <a:pPr>
                <a:defRPr/>
              </a:pPr>
              <a:t>‹#›</a:t>
            </a:fld>
            <a:endParaRPr lang="en-US" dirty="0"/>
          </a:p>
        </p:txBody>
      </p:sp>
    </p:spTree>
    <p:extLst>
      <p:ext uri="{BB962C8B-B14F-4D97-AF65-F5344CB8AC3E}">
        <p14:creationId xmlns:p14="http://schemas.microsoft.com/office/powerpoint/2010/main" val="2399790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a:t>
            </a:fld>
            <a:endParaRPr lang="en-US" dirty="0"/>
          </a:p>
        </p:txBody>
      </p:sp>
    </p:spTree>
    <p:extLst>
      <p:ext uri="{BB962C8B-B14F-4D97-AF65-F5344CB8AC3E}">
        <p14:creationId xmlns:p14="http://schemas.microsoft.com/office/powerpoint/2010/main" val="311067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527DA-A362-43C6-81A1-5CFB293C81F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8978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527DA-A362-43C6-81A1-5CFB293C81F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1395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527DA-A362-43C6-81A1-5CFB293C81F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9896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is the ONLY company that powers every segment of the smart, connected world – from the cloud, to the network, to the device – and everything in between.  We alone have the assets to power the next generation of technologies for the world. </a:t>
            </a:r>
          </a:p>
          <a:p>
            <a:r>
              <a:rPr lang="en-US" sz="1200" kern="1200" dirty="0" smtClean="0">
                <a:solidFill>
                  <a:schemeClr val="tx1"/>
                </a:solidFill>
                <a:effectLst/>
                <a:latin typeface="+mn-lt"/>
                <a:ea typeface="+mn-ea"/>
                <a:cs typeface="+mn-cs"/>
              </a:rPr>
              <a:t> </a:t>
            </a:r>
          </a:p>
          <a:p>
            <a:r>
              <a:rPr lang="en-US" sz="1200" b="1" u="none" kern="1200" dirty="0" smtClean="0">
                <a:solidFill>
                  <a:schemeClr val="tx1"/>
                </a:solidFill>
                <a:effectLst/>
                <a:latin typeface="+mn-lt"/>
                <a:ea typeface="+mn-ea"/>
                <a:cs typeface="+mn-cs"/>
              </a:rPr>
              <a:t>Our Strategy – A Virtuous Cycle</a:t>
            </a:r>
            <a:endParaRPr lang="en-US" sz="1200" u="non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call it a virtuous cycle – the cloud and the data center, the Internet of Things, memory and FPGAs -- all bound together by connectivity and enhanced by the economics of Moore’s Law.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Our strategy builds upon itself.  These assets are all connected, and together, they fuel our business. With each new device that comes online and connects to the cloud – we have the tremendous opportunity to reinforce our company’s growth.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Cloud and Data Center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cloud is the most important trend shaping the future of the smart, connected world – and thus Intel’s future.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architecture defines the infrastructure of the cloud, and we will continue to drive more and more of the footprint of the data center globally. The cloud and analytics from the data center are the greatest value drivers in technology today.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digitization of everything will disrupt entire industries and open up new cycles of growth.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Intel, we’ll accelerate the power and value of this data and its analytics by continuing to innovate in high-performance computing, big data and machine learning capabilities.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Internet of Things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Internet of Things encompasses all smart devices – every PC, device, sensor, console and any other edge device – that are connected to the cloud.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PC is foundational to our compute strategy and to our business. It’s an engine that creates critical shared IP that drives innovation across our entire product portfolio. Intel will continue to deliver an annual cadence of leadership performance and innovation in our PC and broader computing roadmap, with a focus on key growth opportunities in 2 in 1s, gaming and home gateways.  We are imaging and inventing a PC that is truly immersive, assistive, with an incredibly natural interface tailored for your individual needs.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is also inventing a future that is more informed, collaborative, and meaningful given the widespread interconnectedness of everyday objects.  As the Internet of Things evolves, we see three distinct phases emerging.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Make everyday objects smart – this is well underway with everything from smart toothbrushes to smart car seats now available.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Connect the unconnected, with new devices connecting to the cloud and enabling new revenue, services and savings. New devices like cars and watches are being designed with connectivity and intelligence built into the device.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Deliver constant connectivity for devices that will need the intelligence to make real-time decisions based on their surroundings.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Intel, we will focus on autonomous vehicles, industrial and retail as our primary growth drivers of the Internet of Things.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Memory and Programmable Solutions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Memory and programmable solutions such as FPGAs will deliver entirely new classes of products for the data center and the Internet of Things.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Rack Scale Design, 3D </a:t>
            </a:r>
            <a:r>
              <a:rPr lang="en-US" sz="1200" kern="1200" dirty="0" err="1" smtClean="0">
                <a:solidFill>
                  <a:schemeClr val="tx1"/>
                </a:solidFill>
                <a:effectLst/>
                <a:latin typeface="+mn-lt"/>
                <a:ea typeface="+mn-ea"/>
                <a:cs typeface="+mn-cs"/>
              </a:rPr>
              <a:t>XPoint</a:t>
            </a:r>
            <a:r>
              <a:rPr lang="en-US" sz="1200" kern="1200" dirty="0" smtClean="0">
                <a:solidFill>
                  <a:schemeClr val="tx1"/>
                </a:solidFill>
                <a:effectLst/>
                <a:latin typeface="+mn-lt"/>
                <a:ea typeface="+mn-ea"/>
                <a:cs typeface="+mn-cs"/>
              </a:rPr>
              <a:t>™ memory, FPGAs and silicon photonics are technologies that have been in development for several years at Intel and that we will bring to production soon.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FPGAs are now at the heart of a diverse compute model that spans the Internet of Things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communications infrastructure, to the cloud and data center, and automotive markets.  Intel FPGAs are used by over 10,000 customers in applications ranging from machine learning, to Advanced Driver Assist Systems (ADAS), from the core to edge, and in factory automation and smart energy systems among many others.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is driving innovations – using our deep understanding of materials science as well as computer architecture – to grow memory and storage at a much faster rate to virtually eliminate latency for data from storage.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Bigger memory and faster storage benefits many new devices by enabling more immersive experiences with natural interaction and also provides significant value to the cloud by allowing businesses to run more efficiently.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availability of faster storage and bigger memory also unlocks more value in the cloud as we learn to automate and efficiently analyze increasing quantities of data.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Connectivity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Threading this virtuous cycle together is connectivity – the fact that providing computing power to a device and connecting it to the cloud makes it more valuable.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future, we will add more than 50 billion smart and connected devices, machines, autonomous vehicles, buildings and cities.  These devices will be always on and connected — with a demand for lower-latency where dynamic, split-second analytics, decisions and action on the data is required.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At Intel, we recognize that 5G is more than an evolutionary step forward for our industry. As the world moves to 5G, Intel will lead because of our technological strength to deliver end-to-end 5G systems.  This is why Intel is focusing on three key areas: industry partnerships, end-to-end 5G-related hardware and software development, and supporting 5G standards-setting.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will continue to develop technologies such as Mobile Edge Computing, millimeter wave and </a:t>
            </a:r>
            <a:r>
              <a:rPr lang="en-US" sz="1200" kern="1200" dirty="0" err="1" smtClean="0">
                <a:solidFill>
                  <a:schemeClr val="tx1"/>
                </a:solidFill>
                <a:effectLst/>
                <a:latin typeface="+mn-lt"/>
                <a:ea typeface="+mn-ea"/>
                <a:cs typeface="+mn-cs"/>
              </a:rPr>
              <a:t>NarrowBand</a:t>
            </a:r>
            <a:r>
              <a:rPr lang="en-US" sz="1200" kern="1200" dirty="0" smtClean="0">
                <a:solidFill>
                  <a:schemeClr val="tx1"/>
                </a:solidFill>
                <a:effectLst/>
                <a:latin typeface="+mn-lt"/>
                <a:ea typeface="+mn-ea"/>
                <a:cs typeface="+mn-cs"/>
              </a:rPr>
              <a:t> IOT (NB-IOT). These are all important steps to bring connectivity to a variety of new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devices globally. We’ll also continue to forge industry partnerships to develop and transform network infrastructure technologies.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Moore’s Law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Moore’s Law will continue to progress and Intel will confidently continue to harness its value. Intel’s leadership in Moore’s Law has driven the products delivering massive computing power growth and increasingly better economics and pricing.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we progress from 14 nanometer technology to 10 nanometer and plan for 7 nanometer and 5 nanometer and even beyond, our plans are proof that Moore’s Law is alive and well.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Amazing</a:t>
            </a:r>
            <a:r>
              <a:rPr lang="en-US" sz="1200" b="1" kern="1200" baseline="0" dirty="0" smtClean="0">
                <a:solidFill>
                  <a:schemeClr val="tx1"/>
                </a:solidFill>
                <a:effectLst/>
                <a:latin typeface="+mn-lt"/>
                <a:ea typeface="+mn-ea"/>
                <a:cs typeface="+mn-cs"/>
              </a:rPr>
              <a:t> Experiences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lvl="0" indent="-171450" fontAlgn="ctr">
              <a:buFont typeface="Arial" panose="020B0604020202020204" pitchFamily="34" charset="0"/>
              <a:buChar char="•"/>
            </a:pPr>
            <a:r>
              <a:rPr lang="en-US" sz="1200" kern="1200" dirty="0" smtClean="0">
                <a:solidFill>
                  <a:schemeClr val="tx1"/>
                </a:solidFill>
                <a:effectLst/>
                <a:latin typeface="+mn-lt"/>
                <a:ea typeface="+mn-ea"/>
                <a:cs typeface="+mn-cs"/>
              </a:rPr>
              <a:t>Understanding</a:t>
            </a:r>
            <a:r>
              <a:rPr lang="en-US" sz="1200" kern="1200" baseline="0" dirty="0" smtClean="0">
                <a:solidFill>
                  <a:schemeClr val="tx1"/>
                </a:solidFill>
                <a:effectLst/>
                <a:latin typeface="+mn-lt"/>
                <a:ea typeface="+mn-ea"/>
                <a:cs typeface="+mn-cs"/>
              </a:rPr>
              <a:t> this virtuous cycle, i</a:t>
            </a:r>
            <a:r>
              <a:rPr lang="en-US" sz="1200" kern="1200" dirty="0" smtClean="0">
                <a:solidFill>
                  <a:schemeClr val="tx1"/>
                </a:solidFill>
                <a:effectLst/>
                <a:latin typeface="+mn-lt"/>
                <a:ea typeface="+mn-ea"/>
                <a:cs typeface="+mn-cs"/>
              </a:rPr>
              <a:t>magine a world where everything is smart and connected.  </a:t>
            </a:r>
          </a:p>
          <a:p>
            <a:pPr marL="628650" lvl="1" indent="-171450" fontAlgn="ctr">
              <a:buFont typeface="Arial" panose="020B0604020202020204" pitchFamily="34" charset="0"/>
              <a:buChar char="•"/>
            </a:pPr>
            <a:r>
              <a:rPr lang="en-US" sz="1200" kern="1200" dirty="0" smtClean="0">
                <a:solidFill>
                  <a:schemeClr val="tx1"/>
                </a:solidFill>
                <a:effectLst/>
                <a:latin typeface="+mn-lt"/>
                <a:ea typeface="+mn-ea"/>
                <a:cs typeface="+mn-cs"/>
              </a:rPr>
              <a:t>Where your wedding ring monitors your blood sugar, your coffee pot automatically orders a refill of your favorite bean, or where your work station eliminates distractions to keep you productive - soon everything will seamlessly improve and support day-to-day tasks, both simple and complex. </a:t>
            </a:r>
          </a:p>
          <a:p>
            <a:pPr marL="628650" lvl="1" indent="-171450" fontAlgn="ctr">
              <a:buFont typeface="Arial" panose="020B0604020202020204" pitchFamily="34" charset="0"/>
              <a:buChar char="•"/>
            </a:pPr>
            <a:r>
              <a:rPr lang="en-US" sz="1200" kern="1200" dirty="0" smtClean="0">
                <a:solidFill>
                  <a:schemeClr val="tx1"/>
                </a:solidFill>
                <a:effectLst/>
                <a:latin typeface="+mn-lt"/>
                <a:ea typeface="+mn-ea"/>
                <a:cs typeface="+mn-cs"/>
              </a:rPr>
              <a:t>Where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mart devices are embedded in all types of sports equipment, from jerseys, to balls, to protective gear. And these devices are generating vast amounts of data that are revolutionizing how players train, coaches teach, and scouts evaluate talent.  The</a:t>
            </a:r>
            <a:r>
              <a:rPr lang="en-US" sz="1200" kern="1200" baseline="0" dirty="0" smtClean="0">
                <a:solidFill>
                  <a:schemeClr val="tx1"/>
                </a:solidFill>
                <a:effectLst/>
                <a:latin typeface="+mn-lt"/>
                <a:ea typeface="+mn-ea"/>
                <a:cs typeface="+mn-cs"/>
              </a:rPr>
              <a:t> technologies we invent w</a:t>
            </a:r>
            <a:r>
              <a:rPr lang="en-US" sz="1200" kern="1200" dirty="0" smtClean="0">
                <a:solidFill>
                  <a:schemeClr val="tx1"/>
                </a:solidFill>
                <a:effectLst/>
                <a:latin typeface="+mn-lt"/>
                <a:ea typeface="+mn-ea"/>
                <a:cs typeface="+mn-cs"/>
              </a:rPr>
              <a:t>ill also radically improve player safety, and transform the viewing experience.  Audiences will be more engaged than ever, tracking the precise activity of their favorite athletes, from warm ups, to celebrating the victory.</a:t>
            </a:r>
          </a:p>
          <a:p>
            <a:pPr marL="628650" lvl="1" indent="-171450" fontAlgn="ctr">
              <a:buFont typeface="Arial" panose="020B0604020202020204" pitchFamily="34" charset="0"/>
              <a:buChar char="•"/>
            </a:pPr>
            <a:r>
              <a:rPr lang="en-US" sz="1200" kern="1200" dirty="0" smtClean="0">
                <a:solidFill>
                  <a:schemeClr val="tx1"/>
                </a:solidFill>
                <a:effectLst/>
                <a:latin typeface="+mn-lt"/>
                <a:ea typeface="+mn-ea"/>
                <a:cs typeface="+mn-cs"/>
              </a:rPr>
              <a:t>Where autonomous vehicles will soon be part of an integrated transportation network where cars will communicate with each other about traffic patterns, collisions, or even let you know when walking or taking mass transit is faster. Cars are becoming intelligent in a way that will save time and save lives.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Intel transforms the technology we invent into amazing experiences.</a:t>
            </a:r>
          </a:p>
          <a:p>
            <a:pPr marL="0" lvl="0" indent="0" fontAlgn="ctr">
              <a:buNone/>
            </a:pPr>
            <a:endParaRPr lang="en-US" sz="1200" kern="1200" dirty="0" smtClean="0">
              <a:solidFill>
                <a:schemeClr val="tx1"/>
              </a:solidFill>
              <a:effectLst/>
              <a:latin typeface="+mn-lt"/>
              <a:ea typeface="+mn-ea"/>
              <a:cs typeface="+mn-cs"/>
            </a:endParaRPr>
          </a:p>
          <a:p>
            <a:pPr marL="0" lvl="0" indent="0" fontAlgn="ctr">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B57309-43A7-49A7-AE21-36FEE0B80AA7}" type="slidenum">
              <a:rPr lang="en-US" smtClean="0"/>
              <a:t>9</a:t>
            </a:fld>
            <a:endParaRPr lang="en-US" dirty="0"/>
          </a:p>
        </p:txBody>
      </p:sp>
    </p:spTree>
    <p:extLst>
      <p:ext uri="{BB962C8B-B14F-4D97-AF65-F5344CB8AC3E}">
        <p14:creationId xmlns:p14="http://schemas.microsoft.com/office/powerpoint/2010/main" val="338156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799"/>
              </a:spcAft>
            </a:pPr>
            <a:endParaRPr lang="en-US" dirty="0"/>
          </a:p>
        </p:txBody>
      </p:sp>
      <p:sp>
        <p:nvSpPr>
          <p:cNvPr id="4" name="Slide Number Placeholder 3"/>
          <p:cNvSpPr>
            <a:spLocks noGrp="1"/>
          </p:cNvSpPr>
          <p:nvPr>
            <p:ph type="sldNum" sz="quarter" idx="10"/>
          </p:nvPr>
        </p:nvSpPr>
        <p:spPr/>
        <p:txBody>
          <a:bodyPr/>
          <a:lstStyle/>
          <a:p>
            <a:pPr>
              <a:defRPr/>
            </a:pPr>
            <a:fld id="{3B7B619E-FDC0-412B-814E-EA809DB30095}" type="slidenum">
              <a:rPr lang="en-US" smtClean="0"/>
              <a:pPr>
                <a:defRPr/>
              </a:pPr>
              <a:t>13</a:t>
            </a:fld>
            <a:endParaRPr lang="en-US"/>
          </a:p>
        </p:txBody>
      </p:sp>
    </p:spTree>
    <p:extLst>
      <p:ext uri="{BB962C8B-B14F-4D97-AF65-F5344CB8AC3E}">
        <p14:creationId xmlns:p14="http://schemas.microsoft.com/office/powerpoint/2010/main" val="108127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57309-43A7-49A7-AE21-36FEE0B80AA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3712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7B619E-FDC0-412B-814E-EA809DB30095}"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6599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7B619E-FDC0-412B-814E-EA809DB30095}" type="slidenum">
              <a:rPr lang="en-US" smtClean="0"/>
              <a:pPr>
                <a:defRPr/>
              </a:pPr>
              <a:t>18</a:t>
            </a:fld>
            <a:endParaRPr lang="en-US"/>
          </a:p>
        </p:txBody>
      </p:sp>
    </p:spTree>
    <p:extLst>
      <p:ext uri="{BB962C8B-B14F-4D97-AF65-F5344CB8AC3E}">
        <p14:creationId xmlns:p14="http://schemas.microsoft.com/office/powerpoint/2010/main" val="811268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645" y="254874"/>
            <a:ext cx="941696" cy="645824"/>
          </a:xfrm>
          <a:prstGeom prst="rect">
            <a:avLst/>
          </a:prstGeom>
        </p:spPr>
      </p:pic>
      <p:pic>
        <p:nvPicPr>
          <p:cNvPr id="6" name="Picture 5" descr="PPTCover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678708"/>
            <a:ext cx="8269500" cy="3822320"/>
          </a:xfrm>
          <a:prstGeom prst="rect">
            <a:avLst/>
          </a:prstGeom>
          <a:effectLst>
            <a:outerShdw blurRad="381000" dist="127000" dir="3000000" algn="ctr" rotWithShape="0">
              <a:srgbClr val="000000">
                <a:alpha val="43137"/>
              </a:srgbClr>
            </a:outerShdw>
          </a:effectLst>
        </p:spPr>
      </p:pic>
      <p:sp>
        <p:nvSpPr>
          <p:cNvPr id="48131" name="Rectangle 3"/>
          <p:cNvSpPr>
            <a:spLocks noGrp="1" noChangeArrowheads="1"/>
          </p:cNvSpPr>
          <p:nvPr>
            <p:ph type="ctrTitle"/>
          </p:nvPr>
        </p:nvSpPr>
        <p:spPr>
          <a:xfrm>
            <a:off x="457202" y="2624999"/>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6"/>
            <a:ext cx="4466739" cy="938719"/>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Medium"/>
                <a:cs typeface="Neo Sans Intel"/>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2"/>
            <a:ext cx="6477000" cy="1362075"/>
          </a:xfrm>
        </p:spPr>
        <p:txBody>
          <a:bodyPr anchor="ctr" anchorCtr="0"/>
          <a:lstStyle>
            <a:lvl1pPr algn="l">
              <a:lnSpc>
                <a:spcPct val="100000"/>
              </a:lnSpc>
              <a:defRPr sz="4000" b="0" i="0" cap="none">
                <a:solidFill>
                  <a:srgbClr val="FFFFFF"/>
                </a:solidFill>
                <a:latin typeface="Neo Sans Intel"/>
                <a:cs typeface="Neo Sans Intel"/>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4"/>
            <a:ext cx="869284" cy="573176"/>
          </a:xfrm>
          <a:prstGeom prst="rect">
            <a:avLst/>
          </a:prstGeom>
        </p:spPr>
      </p:pic>
      <p:sp>
        <p:nvSpPr>
          <p:cNvPr id="4" name="Text Box 5"/>
          <p:cNvSpPr txBox="1">
            <a:spLocks noChangeArrowheads="1"/>
          </p:cNvSpPr>
          <p:nvPr userDrawn="1"/>
        </p:nvSpPr>
        <p:spPr bwMode="auto">
          <a:xfrm>
            <a:off x="524794" y="6644047"/>
            <a:ext cx="2890839"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6"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extLst>
      <p:ext uri="{BB962C8B-B14F-4D97-AF65-F5344CB8AC3E}">
        <p14:creationId xmlns:p14="http://schemas.microsoft.com/office/powerpoint/2010/main" val="394009940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4"/>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678708"/>
            <a:ext cx="8269500" cy="3822320"/>
          </a:xfrm>
          <a:prstGeom prst="rect">
            <a:avLst/>
          </a:prstGeom>
          <a:effectLst>
            <a:outerShdw blurRad="381000" dist="127000" dir="3000000" algn="ctr" rotWithShape="0">
              <a:srgbClr val="000000">
                <a:alpha val="43137"/>
              </a:srgbClr>
            </a:outerShdw>
          </a:effectLst>
        </p:spPr>
      </p:pic>
      <p:sp>
        <p:nvSpPr>
          <p:cNvPr id="48131" name="Rectangle 3"/>
          <p:cNvSpPr>
            <a:spLocks noGrp="1" noChangeArrowheads="1"/>
          </p:cNvSpPr>
          <p:nvPr>
            <p:ph type="ctrTitle"/>
          </p:nvPr>
        </p:nvSpPr>
        <p:spPr>
          <a:xfrm>
            <a:off x="457202" y="2624999"/>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6"/>
            <a:ext cx="4466739" cy="938719"/>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Medium"/>
                <a:cs typeface="Neo Sans Intel"/>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spTree>
    <p:extLst>
      <p:ext uri="{BB962C8B-B14F-4D97-AF65-F5344CB8AC3E}">
        <p14:creationId xmlns:p14="http://schemas.microsoft.com/office/powerpoint/2010/main" val="257748083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625601"/>
            <a:ext cx="8257308" cy="4102745"/>
          </a:xfrm>
          <a:prstGeom prst="rect">
            <a:avLst/>
          </a:prstGeom>
        </p:spPr>
      </p:pic>
      <p:sp>
        <p:nvSpPr>
          <p:cNvPr id="8" name="Rectangle 3"/>
          <p:cNvSpPr>
            <a:spLocks noGrp="1" noChangeArrowheads="1"/>
          </p:cNvSpPr>
          <p:nvPr>
            <p:ph type="ctrTitle"/>
          </p:nvPr>
        </p:nvSpPr>
        <p:spPr>
          <a:xfrm>
            <a:off x="457202" y="2363972"/>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smtClean="0">
                <a:solidFill>
                  <a:prstClr val="white"/>
                </a:solidFill>
                <a:latin typeface="Neo Sans Intel"/>
                <a:ea typeface="Verdana" pitchFamily="34" charset="0"/>
                <a:cs typeface="Neo Sans Intel"/>
              </a:rPr>
              <a:pPr/>
              <a:t>‹#›</a:t>
            </a:fld>
            <a:endParaRPr lang="en-US" sz="800" dirty="0">
              <a:solidFill>
                <a:prstClr val="white"/>
              </a:solidFill>
              <a:latin typeface="Neo Sans Intel"/>
              <a:ea typeface="Verdana" pitchFamily="34" charset="0"/>
              <a:cs typeface="Neo Sans Intel"/>
            </a:endParaRPr>
          </a:p>
        </p:txBody>
      </p:sp>
    </p:spTree>
    <p:extLst>
      <p:ext uri="{BB962C8B-B14F-4D97-AF65-F5344CB8AC3E}">
        <p14:creationId xmlns:p14="http://schemas.microsoft.com/office/powerpoint/2010/main" val="99777606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769535"/>
            <a:ext cx="8342655" cy="2904841"/>
          </a:xfrm>
          <a:prstGeom prst="rect">
            <a:avLst/>
          </a:prstGeom>
        </p:spPr>
      </p:pic>
      <p:sp>
        <p:nvSpPr>
          <p:cNvPr id="9" name="Rectangle 3"/>
          <p:cNvSpPr>
            <a:spLocks noGrp="1" noChangeArrowheads="1"/>
          </p:cNvSpPr>
          <p:nvPr>
            <p:ph type="ctrTitle"/>
          </p:nvPr>
        </p:nvSpPr>
        <p:spPr>
          <a:xfrm>
            <a:off x="457201" y="2782554"/>
            <a:ext cx="6754008" cy="584775"/>
          </a:xfrm>
        </p:spPr>
        <p:txBody>
          <a:bodyPr wrap="squar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8"/>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smtClean="0">
                <a:solidFill>
                  <a:prstClr val="white"/>
                </a:solidFill>
                <a:latin typeface="Neo Sans Intel"/>
                <a:ea typeface="Verdana" pitchFamily="34" charset="0"/>
                <a:cs typeface="Neo Sans Intel"/>
              </a:rPr>
              <a:pPr/>
              <a:t>‹#›</a:t>
            </a:fld>
            <a:endParaRPr lang="en-US" sz="800" dirty="0">
              <a:solidFill>
                <a:prstClr val="white"/>
              </a:solidFill>
              <a:latin typeface="Neo Sans Intel"/>
              <a:ea typeface="Verdana" pitchFamily="34" charset="0"/>
              <a:cs typeface="Neo Sans Intel"/>
            </a:endParaRPr>
          </a:p>
        </p:txBody>
      </p:sp>
    </p:spTree>
    <p:extLst>
      <p:ext uri="{BB962C8B-B14F-4D97-AF65-F5344CB8AC3E}">
        <p14:creationId xmlns:p14="http://schemas.microsoft.com/office/powerpoint/2010/main" val="13786253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02544"/>
            <a:ext cx="8495059" cy="3724780"/>
          </a:xfrm>
          <a:prstGeom prst="rect">
            <a:avLst/>
          </a:prstGeom>
        </p:spPr>
      </p:pic>
      <p:sp>
        <p:nvSpPr>
          <p:cNvPr id="10" name="Rectangle 3"/>
          <p:cNvSpPr>
            <a:spLocks noGrp="1" noChangeArrowheads="1"/>
          </p:cNvSpPr>
          <p:nvPr>
            <p:ph type="ctrTitle"/>
          </p:nvPr>
        </p:nvSpPr>
        <p:spPr>
          <a:xfrm>
            <a:off x="593533" y="2727580"/>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5"/>
            <a:ext cx="4343400" cy="630942"/>
          </a:xfrm>
        </p:spPr>
        <p:txBody>
          <a:bodyPr wrap="square">
            <a:spAutoFit/>
          </a:bodyPr>
          <a:lstStyle>
            <a:lvl1pPr marL="0" indent="0" algn="l">
              <a:lnSpc>
                <a:spcPts val="3000"/>
              </a:lnSpc>
              <a:spcBef>
                <a:spcPts val="0"/>
              </a:spcBef>
              <a:defRPr sz="2000" b="0" i="0">
                <a:solidFill>
                  <a:schemeClr val="bg1"/>
                </a:solidFill>
                <a:latin typeface="Neo Sans Intel Medium"/>
                <a:cs typeface="Neo Sans Intel Medium"/>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smtClean="0">
                <a:solidFill>
                  <a:prstClr val="white"/>
                </a:solidFill>
                <a:latin typeface="Neo Sans Intel"/>
                <a:ea typeface="Verdana" pitchFamily="34" charset="0"/>
                <a:cs typeface="Neo Sans Intel"/>
              </a:rPr>
              <a:pPr/>
              <a:t>‹#›</a:t>
            </a:fld>
            <a:endParaRPr lang="en-US" sz="800" dirty="0">
              <a:solidFill>
                <a:prstClr val="white"/>
              </a:solidFill>
              <a:latin typeface="Neo Sans Intel"/>
              <a:ea typeface="Verdana" pitchFamily="34" charset="0"/>
              <a:cs typeface="Neo Sans Intel"/>
            </a:endParaRPr>
          </a:p>
        </p:txBody>
      </p:sp>
    </p:spTree>
    <p:extLst>
      <p:ext uri="{BB962C8B-B14F-4D97-AF65-F5344CB8AC3E}">
        <p14:creationId xmlns:p14="http://schemas.microsoft.com/office/powerpoint/2010/main" val="16722853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2"/>
            <a:ext cx="6477000" cy="1362075"/>
          </a:xfrm>
        </p:spPr>
        <p:txBody>
          <a:bodyPr anchor="ctr" anchorCtr="0"/>
          <a:lstStyle>
            <a:lvl1pPr algn="l">
              <a:lnSpc>
                <a:spcPct val="100000"/>
              </a:lnSpc>
              <a:defRPr sz="3800" b="0" i="0" cap="none">
                <a:solidFill>
                  <a:srgbClr val="FFFFFF"/>
                </a:solidFill>
                <a:latin typeface="Neo Sans Intel"/>
                <a:cs typeface="Neo Sans Intel"/>
              </a:defRPr>
            </a:lvl1pPr>
          </a:lstStyle>
          <a:p>
            <a:r>
              <a:rPr lang="en-US" dirty="0" smtClean="0"/>
              <a:t>Click To Edit Section Divider title Style</a:t>
            </a:r>
            <a:endParaRPr lang="en-US" dirty="0"/>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solidFill>
                  <a:prstClr val="white"/>
                </a:solidFill>
              </a:rPr>
              <a:pPr>
                <a:defRPr/>
              </a:pPr>
              <a:t>‹#›</a:t>
            </a:fld>
            <a:endParaRPr lang="en-US" altLang="ja-JP" dirty="0">
              <a:solidFill>
                <a:prstClr val="white"/>
              </a:solidFill>
            </a:endParaRPr>
          </a:p>
        </p:txBody>
      </p:sp>
    </p:spTree>
    <p:extLst>
      <p:ext uri="{BB962C8B-B14F-4D97-AF65-F5344CB8AC3E}">
        <p14:creationId xmlns:p14="http://schemas.microsoft.com/office/powerpoint/2010/main" val="374398421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20847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lnSpc>
                <a:spcPct val="100000"/>
              </a:lnSpc>
              <a:defRPr sz="3200">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316371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71036"/>
            <a:ext cx="9137650" cy="889000"/>
          </a:xfrm>
        </p:spPr>
        <p:txBody>
          <a:bodyPr/>
          <a:lstStyle>
            <a:lvl1pPr algn="ctr">
              <a:lnSpc>
                <a:spcPct val="100000"/>
              </a:lnSpc>
              <a:defRPr sz="3200">
                <a:latin typeface="Neo Sans Intel Medium"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350303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625601"/>
            <a:ext cx="8257308" cy="4102745"/>
          </a:xfrm>
          <a:prstGeom prst="rect">
            <a:avLst/>
          </a:prstGeom>
        </p:spPr>
      </p:pic>
      <p:sp>
        <p:nvSpPr>
          <p:cNvPr id="8" name="Rectangle 3"/>
          <p:cNvSpPr>
            <a:spLocks noGrp="1" noChangeArrowheads="1"/>
          </p:cNvSpPr>
          <p:nvPr>
            <p:ph type="ctrTitle"/>
          </p:nvPr>
        </p:nvSpPr>
        <p:spPr>
          <a:xfrm>
            <a:off x="457202" y="2363972"/>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645" y="254874"/>
            <a:ext cx="941696" cy="645824"/>
          </a:xfrm>
          <a:prstGeom prst="rect">
            <a:avLst/>
          </a:prstGeom>
        </p:spPr>
      </p:pic>
      <p:sp>
        <p:nvSpPr>
          <p:cNvPr id="13" name="Text Box 5"/>
          <p:cNvSpPr txBox="1">
            <a:spLocks noChangeArrowheads="1"/>
          </p:cNvSpPr>
          <p:nvPr userDrawn="1"/>
        </p:nvSpPr>
        <p:spPr bwMode="auto">
          <a:xfrm>
            <a:off x="524794" y="6596422"/>
            <a:ext cx="2890839"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 – FOR INTERNAL USE ONLY</a:t>
            </a:r>
            <a:endParaRPr lang="en-US" sz="800" b="0" i="0" dirty="0">
              <a:solidFill>
                <a:schemeClr val="bg1"/>
              </a:solidFill>
              <a:latin typeface="Neo Sans Intel"/>
              <a:cs typeface="Neo Sans Intel"/>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b="0" i="0" smtClean="0">
                <a:solidFill>
                  <a:schemeClr val="bg1"/>
                </a:solidFill>
                <a:latin typeface="Neo Sans Intel"/>
                <a:ea typeface="Verdana" pitchFamily="34" charset="0"/>
                <a:cs typeface="Neo Sans Intel"/>
              </a:rPr>
              <a:pPr/>
              <a:t>‹#›</a:t>
            </a:fld>
            <a:endParaRPr lang="en-US" sz="800" b="0" i="0" dirty="0">
              <a:solidFill>
                <a:schemeClr val="bg1"/>
              </a:solidFill>
              <a:latin typeface="Neo Sans Intel"/>
              <a:ea typeface="Verdana" pitchFamily="34" charset="0"/>
              <a:cs typeface="Neo Sans Intel"/>
            </a:endParaRPr>
          </a:p>
        </p:txBody>
      </p:sp>
    </p:spTree>
    <p:extLst>
      <p:ext uri="{BB962C8B-B14F-4D97-AF65-F5344CB8AC3E}">
        <p14:creationId xmlns:p14="http://schemas.microsoft.com/office/powerpoint/2010/main" val="274363880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6029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2"/>
            <a:ext cx="6477000" cy="1362075"/>
          </a:xfrm>
        </p:spPr>
        <p:txBody>
          <a:bodyPr anchor="ctr" anchorCtr="0"/>
          <a:lstStyle>
            <a:lvl1pPr algn="l">
              <a:lnSpc>
                <a:spcPct val="100000"/>
              </a:lnSpc>
              <a:defRPr sz="4000" b="0" i="0" cap="none">
                <a:solidFill>
                  <a:srgbClr val="FFFFFF"/>
                </a:solidFill>
                <a:latin typeface="Neo Sans Intel"/>
                <a:cs typeface="Neo Sans Intel"/>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4"/>
            <a:ext cx="869284" cy="573176"/>
          </a:xfrm>
          <a:prstGeom prst="rect">
            <a:avLst/>
          </a:prstGeom>
        </p:spPr>
      </p:pic>
      <p:sp>
        <p:nvSpPr>
          <p:cNvPr id="6"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solidFill>
                  <a:prstClr val="white"/>
                </a:solidFill>
              </a:rPr>
              <a:pPr>
                <a:defRPr/>
              </a:pPr>
              <a:t>‹#›</a:t>
            </a:fld>
            <a:endParaRPr lang="en-US" altLang="ja-JP" dirty="0">
              <a:solidFill>
                <a:prstClr val="white"/>
              </a:solidFill>
            </a:endParaRPr>
          </a:p>
        </p:txBody>
      </p:sp>
    </p:spTree>
    <p:extLst>
      <p:ext uri="{BB962C8B-B14F-4D97-AF65-F5344CB8AC3E}">
        <p14:creationId xmlns:p14="http://schemas.microsoft.com/office/powerpoint/2010/main" val="306606251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4"/>
            <a:ext cx="2898648" cy="1911175"/>
          </a:xfrm>
          <a:prstGeom prst="rect">
            <a:avLst/>
          </a:prstGeom>
        </p:spPr>
      </p:pic>
    </p:spTree>
    <p:extLst>
      <p:ext uri="{BB962C8B-B14F-4D97-AF65-F5344CB8AC3E}">
        <p14:creationId xmlns:p14="http://schemas.microsoft.com/office/powerpoint/2010/main" val="286133732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707836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273800"/>
            <a:ext cx="396875" cy="457200"/>
          </a:xfrm>
          <a:prstGeom prst="rect">
            <a:avLst/>
          </a:prstGeom>
          <a:noFill/>
          <a:ln w="9525">
            <a:noFill/>
            <a:miter lim="800000"/>
            <a:headEnd/>
            <a:tailEnd/>
          </a:ln>
          <a:effectLst/>
        </p:spPr>
        <p:txBody>
          <a:bodyPr anchor="b"/>
          <a:lstStyle/>
          <a:p>
            <a:pPr algn="r">
              <a:defRPr/>
            </a:pPr>
            <a:fld id="{616735C2-96E7-4DC0-93CD-C94C9E59DC1C}" type="slidenum">
              <a:rPr lang="en-US" sz="1000">
                <a:solidFill>
                  <a:srgbClr val="000000"/>
                </a:solidFill>
              </a:rPr>
              <a:pPr algn="r">
                <a:defRPr/>
              </a:pPr>
              <a:t>‹#›</a:t>
            </a:fld>
            <a:endParaRPr lang="en-US" sz="1000">
              <a:solidFill>
                <a:srgbClr val="000000"/>
              </a:solidFill>
            </a:endParaRPr>
          </a:p>
        </p:txBody>
      </p:sp>
      <p:sp>
        <p:nvSpPr>
          <p:cNvPr id="5" name="Rectangle 6"/>
          <p:cNvSpPr>
            <a:spLocks noChangeArrowheads="1"/>
          </p:cNvSpPr>
          <p:nvPr/>
        </p:nvSpPr>
        <p:spPr bwMode="gray">
          <a:xfrm>
            <a:off x="0" y="6273800"/>
            <a:ext cx="396875" cy="457200"/>
          </a:xfrm>
          <a:prstGeom prst="rect">
            <a:avLst/>
          </a:prstGeom>
          <a:noFill/>
          <a:ln w="9525">
            <a:noFill/>
            <a:miter lim="800000"/>
            <a:headEnd/>
            <a:tailEnd/>
          </a:ln>
          <a:effectLst/>
        </p:spPr>
        <p:txBody>
          <a:bodyPr anchor="b"/>
          <a:lstStyle/>
          <a:p>
            <a:pPr algn="r">
              <a:defRPr/>
            </a:pPr>
            <a:fld id="{8391BCB9-CA75-4C2C-8A2C-FFC21C4FAA1C}" type="slidenum">
              <a:rPr lang="en-US" sz="1000">
                <a:solidFill>
                  <a:srgbClr val="FFFFFF"/>
                </a:solidFill>
              </a:rPr>
              <a:pPr algn="r">
                <a:defRPr/>
              </a:pPr>
              <a:t>‹#›</a:t>
            </a:fld>
            <a:endParaRPr lang="en-US" sz="1000">
              <a:solidFill>
                <a:srgbClr val="FFFFFF"/>
              </a:solidFill>
            </a:endParaRPr>
          </a:p>
        </p:txBody>
      </p:sp>
      <p:sp>
        <p:nvSpPr>
          <p:cNvPr id="11267" name="Rectangle 3"/>
          <p:cNvSpPr>
            <a:spLocks noGrp="1" noChangeArrowheads="1"/>
          </p:cNvSpPr>
          <p:nvPr>
            <p:ph type="ctrTitle" sz="quarter"/>
          </p:nvPr>
        </p:nvSpPr>
        <p:spPr bwMode="gray">
          <a:xfrm>
            <a:off x="500063" y="2603500"/>
            <a:ext cx="7772400" cy="1470025"/>
          </a:xfrm>
        </p:spPr>
        <p:txBody>
          <a:bodyPr lIns="91440" tIns="45720" rIns="91440" bIns="45720" anchor="ctr"/>
          <a:lstStyle>
            <a:lvl1pPr algn="r">
              <a:defRPr sz="3600">
                <a:solidFill>
                  <a:schemeClr val="bg1"/>
                </a:solidFill>
              </a:defRPr>
            </a:lvl1pPr>
          </a:lstStyle>
          <a:p>
            <a:r>
              <a:rPr lang="en-US"/>
              <a:t>Click to edit Master title style</a:t>
            </a:r>
          </a:p>
        </p:txBody>
      </p:sp>
      <p:sp>
        <p:nvSpPr>
          <p:cNvPr id="11268" name="Rectangle 4"/>
          <p:cNvSpPr>
            <a:spLocks noGrp="1" noChangeArrowheads="1"/>
          </p:cNvSpPr>
          <p:nvPr>
            <p:ph type="subTitle" sz="quarter" idx="1"/>
          </p:nvPr>
        </p:nvSpPr>
        <p:spPr bwMode="gray">
          <a:xfrm>
            <a:off x="1871663" y="4359275"/>
            <a:ext cx="6400800" cy="1752600"/>
          </a:xfrm>
        </p:spPr>
        <p:txBody>
          <a:bodyPr lIns="91440" tIns="45720" rIns="91440" bIns="45720"/>
          <a:lstStyle>
            <a:lvl1pPr marL="0" indent="0" algn="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4213098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1368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5943600" y="6334780"/>
            <a:ext cx="2097049" cy="523220"/>
          </a:xfrm>
          <a:prstGeom prst="rect">
            <a:avLst/>
          </a:prstGeom>
          <a:noFill/>
        </p:spPr>
        <p:txBody>
          <a:bodyPr wrap="square" rtlCol="0">
            <a:spAutoFit/>
          </a:bodyPr>
          <a:lstStyle/>
          <a:p>
            <a:r>
              <a:rPr lang="en-US" sz="1400" dirty="0" smtClean="0">
                <a:solidFill>
                  <a:srgbClr val="FFFFFF"/>
                </a:solidFill>
              </a:rPr>
              <a:t>Intel Confidential</a:t>
            </a:r>
          </a:p>
          <a:p>
            <a:r>
              <a:rPr lang="en-US" sz="1400" dirty="0" smtClean="0">
                <a:solidFill>
                  <a:srgbClr val="FFFFFF"/>
                </a:solidFill>
              </a:rPr>
              <a:t>Attorney Client Privilege</a:t>
            </a:r>
            <a:endParaRPr lang="en-US" sz="1400" dirty="0">
              <a:solidFill>
                <a:srgbClr val="FFFFFF"/>
              </a:solidFill>
            </a:endParaRPr>
          </a:p>
        </p:txBody>
      </p:sp>
    </p:spTree>
    <p:extLst>
      <p:ext uri="{BB962C8B-B14F-4D97-AF65-F5344CB8AC3E}">
        <p14:creationId xmlns:p14="http://schemas.microsoft.com/office/powerpoint/2010/main" val="48910698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892254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03883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71920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769535"/>
            <a:ext cx="8342655" cy="2904841"/>
          </a:xfrm>
          <a:prstGeom prst="rect">
            <a:avLst/>
          </a:prstGeom>
        </p:spPr>
      </p:pic>
      <p:sp>
        <p:nvSpPr>
          <p:cNvPr id="9" name="Rectangle 3"/>
          <p:cNvSpPr>
            <a:spLocks noGrp="1" noChangeArrowheads="1"/>
          </p:cNvSpPr>
          <p:nvPr>
            <p:ph type="ctrTitle"/>
          </p:nvPr>
        </p:nvSpPr>
        <p:spPr>
          <a:xfrm>
            <a:off x="457201" y="2782554"/>
            <a:ext cx="6754008" cy="584775"/>
          </a:xfrm>
        </p:spPr>
        <p:txBody>
          <a:bodyPr wrap="squar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8"/>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645" y="254874"/>
            <a:ext cx="941696" cy="645824"/>
          </a:xfrm>
          <a:prstGeom prst="rect">
            <a:avLst/>
          </a:prstGeom>
        </p:spPr>
      </p:pic>
      <p:sp>
        <p:nvSpPr>
          <p:cNvPr id="13" name="Text Box 5"/>
          <p:cNvSpPr txBox="1">
            <a:spLocks noChangeArrowheads="1"/>
          </p:cNvSpPr>
          <p:nvPr userDrawn="1"/>
        </p:nvSpPr>
        <p:spPr bwMode="auto">
          <a:xfrm>
            <a:off x="524794" y="6596422"/>
            <a:ext cx="2890839"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 – FOR INTERNAL USE ONLY</a:t>
            </a:r>
            <a:endParaRPr lang="en-US" sz="800" b="0" i="0" dirty="0">
              <a:solidFill>
                <a:schemeClr val="bg1"/>
              </a:solidFill>
              <a:latin typeface="Neo Sans Intel"/>
              <a:cs typeface="Neo Sans Intel"/>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b="0" i="0" smtClean="0">
                <a:solidFill>
                  <a:schemeClr val="bg1"/>
                </a:solidFill>
                <a:latin typeface="Neo Sans Intel"/>
                <a:ea typeface="Verdana" pitchFamily="34" charset="0"/>
                <a:cs typeface="Neo Sans Intel"/>
              </a:rPr>
              <a:pPr/>
              <a:t>‹#›</a:t>
            </a:fld>
            <a:endParaRPr lang="en-US" sz="800" b="0" i="0" dirty="0">
              <a:solidFill>
                <a:schemeClr val="bg1"/>
              </a:solidFill>
              <a:latin typeface="Neo Sans Intel"/>
              <a:ea typeface="Verdana" pitchFamily="34" charset="0"/>
              <a:cs typeface="Neo Sans Intel"/>
            </a:endParaRP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51125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9431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80985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595327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88769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305675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66713" y="1793881"/>
            <a:ext cx="8407400" cy="4168775"/>
          </a:xfrm>
          <a:prstGeom prst="rect">
            <a:avLst/>
          </a:prstGeom>
          <a:noFill/>
          <a:ln w="9525">
            <a:noFill/>
            <a:miter lim="800000"/>
            <a:headEnd/>
            <a:tailEnd/>
          </a:ln>
          <a:effectLst/>
        </p:spPr>
        <p:txBody>
          <a:bodyPr lIns="50078" tIns="25040" rIns="50078" bIns="25040" anchorCtr="1"/>
          <a:lstStyle/>
          <a:p>
            <a:pPr algn="r" defTabSz="501206" fontAlgn="auto">
              <a:spcBef>
                <a:spcPts val="0"/>
              </a:spcBef>
              <a:spcAft>
                <a:spcPts val="0"/>
              </a:spcAft>
            </a:pPr>
            <a:endParaRPr lang="en-US" sz="1313" dirty="0">
              <a:solidFill>
                <a:prstClr val="white"/>
              </a:solidFill>
              <a:effectLst>
                <a:outerShdw blurRad="38100" dist="38100" dir="2700000" algn="tl">
                  <a:srgbClr val="000000"/>
                </a:outerShdw>
              </a:effectLst>
              <a:latin typeface="Neo Sans Intel" pitchFamily="34" charset="0"/>
              <a:cs typeface="+mn-cs"/>
            </a:endParaRPr>
          </a:p>
        </p:txBody>
      </p:sp>
      <p:sp>
        <p:nvSpPr>
          <p:cNvPr id="22532" name="Rectangle 4"/>
          <p:cNvSpPr>
            <a:spLocks noGrp="1" noChangeArrowheads="1"/>
          </p:cNvSpPr>
          <p:nvPr>
            <p:ph type="ctrTitle"/>
          </p:nvPr>
        </p:nvSpPr>
        <p:spPr>
          <a:xfrm>
            <a:off x="1062164" y="2324925"/>
            <a:ext cx="3072230" cy="1258424"/>
          </a:xfrm>
        </p:spPr>
        <p:txBody>
          <a:bodyPr lIns="0" tIns="0" rIns="0" bIns="0" anchor="ctr" anchorCtr="0"/>
          <a:lstStyle>
            <a:lvl1pPr algn="ctr">
              <a:defRPr sz="4500"/>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1224196" y="3716920"/>
            <a:ext cx="2748166" cy="1178001"/>
          </a:xfrm>
        </p:spPr>
        <p:txBody>
          <a:bodyPr anchorCtr="0"/>
          <a:lstStyle>
            <a:lvl1pPr marL="0" indent="0" algn="ctr">
              <a:spcBef>
                <a:spcPts val="0"/>
              </a:spcBef>
              <a:buFont typeface="Wingdings" pitchFamily="2" charset="2"/>
              <a:buNone/>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49372518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2533376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4"/>
          </a:xfrm>
        </p:spPr>
        <p:txBody>
          <a:bodyPr/>
          <a:lstStyle>
            <a:lvl1pPr>
              <a:defRPr sz="2000"/>
            </a:lvl1pPr>
            <a:lvl2pPr>
              <a:defRPr sz="1750"/>
            </a:lvl2pPr>
            <a:lvl3pPr>
              <a:defRPr sz="1250"/>
            </a:lvl3pPr>
            <a:lvl4pPr>
              <a:defRPr sz="1000"/>
            </a:lvl4pPr>
            <a:lvl5pPr>
              <a:defRPr sz="10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3"/>
            <a:ext cx="4038600" cy="4525964"/>
          </a:xfrm>
        </p:spPr>
        <p:txBody>
          <a:bodyPr/>
          <a:lstStyle>
            <a:lvl1pPr>
              <a:defRPr sz="2000"/>
            </a:lvl1pPr>
            <a:lvl2pPr>
              <a:defRPr sz="1750"/>
            </a:lvl2pPr>
            <a:lvl3pPr>
              <a:defRPr sz="125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4236039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1"/>
          </a:xfrm>
        </p:spPr>
        <p:txBody>
          <a:bodyPr anchor="b"/>
          <a:lstStyle>
            <a:lvl1pPr marL="0" indent="0">
              <a:buNone/>
              <a:defRPr sz="1750" b="0"/>
            </a:lvl1pPr>
            <a:lvl2pPr marL="250578" indent="0">
              <a:buNone/>
              <a:defRPr sz="1063" b="1"/>
            </a:lvl2pPr>
            <a:lvl3pPr marL="501155" indent="0">
              <a:buNone/>
              <a:defRPr sz="1000" b="1"/>
            </a:lvl3pPr>
            <a:lvl4pPr marL="751733" indent="0">
              <a:buNone/>
              <a:defRPr sz="875" b="1"/>
            </a:lvl4pPr>
            <a:lvl5pPr marL="1002311" indent="0">
              <a:buNone/>
              <a:defRPr sz="875" b="1"/>
            </a:lvl5pPr>
            <a:lvl6pPr marL="1252889" indent="0">
              <a:buNone/>
              <a:defRPr sz="875" b="1"/>
            </a:lvl6pPr>
            <a:lvl7pPr marL="1503466" indent="0">
              <a:buNone/>
              <a:defRPr sz="875" b="1"/>
            </a:lvl7pPr>
            <a:lvl8pPr marL="1754044" indent="0">
              <a:buNone/>
              <a:defRPr sz="875" b="1"/>
            </a:lvl8pPr>
            <a:lvl9pPr marL="2004621" indent="0">
              <a:buNone/>
              <a:defRPr sz="875"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50"/>
            </a:lvl1pPr>
            <a:lvl2pPr>
              <a:defRPr sz="1250"/>
            </a:lvl2pPr>
            <a:lvl3pPr>
              <a:defRPr sz="1250"/>
            </a:lvl3pPr>
            <a:lvl4pPr>
              <a:defRPr sz="875"/>
            </a:lvl4pPr>
            <a:lvl5pPr>
              <a:defRPr sz="875"/>
            </a:lvl5pPr>
            <a:lvl6pPr>
              <a:defRPr sz="875"/>
            </a:lvl6pPr>
            <a:lvl7pPr>
              <a:defRPr sz="875"/>
            </a:lvl7pPr>
            <a:lvl8pPr>
              <a:defRPr sz="875"/>
            </a:lvl8pPr>
            <a:lvl9pPr>
              <a:defRPr sz="875"/>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4"/>
            <a:ext cx="4041776" cy="639761"/>
          </a:xfrm>
        </p:spPr>
        <p:txBody>
          <a:bodyPr anchor="b"/>
          <a:lstStyle>
            <a:lvl1pPr marL="0" indent="0">
              <a:buNone/>
              <a:defRPr sz="1750" b="0"/>
            </a:lvl1pPr>
            <a:lvl2pPr marL="250578" indent="0">
              <a:buNone/>
              <a:defRPr sz="1063" b="1"/>
            </a:lvl2pPr>
            <a:lvl3pPr marL="501155" indent="0">
              <a:buNone/>
              <a:defRPr sz="1000" b="1"/>
            </a:lvl3pPr>
            <a:lvl4pPr marL="751733" indent="0">
              <a:buNone/>
              <a:defRPr sz="875" b="1"/>
            </a:lvl4pPr>
            <a:lvl5pPr marL="1002311" indent="0">
              <a:buNone/>
              <a:defRPr sz="875" b="1"/>
            </a:lvl5pPr>
            <a:lvl6pPr marL="1252889" indent="0">
              <a:buNone/>
              <a:defRPr sz="875" b="1"/>
            </a:lvl6pPr>
            <a:lvl7pPr marL="1503466" indent="0">
              <a:buNone/>
              <a:defRPr sz="875" b="1"/>
            </a:lvl7pPr>
            <a:lvl8pPr marL="1754044" indent="0">
              <a:buNone/>
              <a:defRPr sz="875" b="1"/>
            </a:lvl8pPr>
            <a:lvl9pPr marL="2004621" indent="0">
              <a:buNone/>
              <a:defRPr sz="875"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6" cy="3951288"/>
          </a:xfrm>
        </p:spPr>
        <p:txBody>
          <a:bodyPr/>
          <a:lstStyle>
            <a:lvl1pPr>
              <a:defRPr sz="1750"/>
            </a:lvl1pPr>
            <a:lvl2pPr>
              <a:defRPr sz="1250"/>
            </a:lvl2pPr>
            <a:lvl3pPr>
              <a:defRPr sz="1250"/>
            </a:lvl3pPr>
            <a:lvl4pPr>
              <a:defRPr sz="875"/>
            </a:lvl4pPr>
            <a:lvl5pPr>
              <a:defRPr sz="875"/>
            </a:lvl5pPr>
            <a:lvl6pPr>
              <a:defRPr sz="875"/>
            </a:lvl6pPr>
            <a:lvl7pPr>
              <a:defRPr sz="875"/>
            </a:lvl7pPr>
            <a:lvl8pPr>
              <a:defRPr sz="875"/>
            </a:lvl8pPr>
            <a:lvl9pPr>
              <a:defRPr sz="875"/>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110155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02544"/>
            <a:ext cx="8495059" cy="3724780"/>
          </a:xfrm>
          <a:prstGeom prst="rect">
            <a:avLst/>
          </a:prstGeom>
        </p:spPr>
      </p:pic>
      <p:sp>
        <p:nvSpPr>
          <p:cNvPr id="10" name="Rectangle 3"/>
          <p:cNvSpPr>
            <a:spLocks noGrp="1" noChangeArrowheads="1"/>
          </p:cNvSpPr>
          <p:nvPr>
            <p:ph type="ctrTitle"/>
          </p:nvPr>
        </p:nvSpPr>
        <p:spPr>
          <a:xfrm>
            <a:off x="593533" y="2727580"/>
            <a:ext cx="601927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5"/>
            <a:ext cx="4343400" cy="630942"/>
          </a:xfrm>
        </p:spPr>
        <p:txBody>
          <a:bodyPr wrap="square">
            <a:spAutoFit/>
          </a:bodyPr>
          <a:lstStyle>
            <a:lvl1pPr marL="0" indent="0" algn="l">
              <a:lnSpc>
                <a:spcPts val="3000"/>
              </a:lnSpc>
              <a:spcBef>
                <a:spcPts val="0"/>
              </a:spcBef>
              <a:defRPr sz="2000" b="0" i="0">
                <a:solidFill>
                  <a:schemeClr val="bg1"/>
                </a:solidFill>
                <a:latin typeface="Neo Sans Intel Medium"/>
                <a:cs typeface="Neo Sans Intel Medium"/>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645" y="254874"/>
            <a:ext cx="941696" cy="645824"/>
          </a:xfrm>
          <a:prstGeom prst="rect">
            <a:avLst/>
          </a:prstGeom>
        </p:spPr>
      </p:pic>
      <p:sp>
        <p:nvSpPr>
          <p:cNvPr id="13" name="Text Box 5"/>
          <p:cNvSpPr txBox="1">
            <a:spLocks noChangeArrowheads="1"/>
          </p:cNvSpPr>
          <p:nvPr userDrawn="1"/>
        </p:nvSpPr>
        <p:spPr bwMode="auto">
          <a:xfrm>
            <a:off x="524794" y="6596422"/>
            <a:ext cx="2890839"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 – FOR INTERNAL USE ONLY</a:t>
            </a:r>
            <a:endParaRPr lang="en-US" sz="800" b="0" i="0" dirty="0">
              <a:solidFill>
                <a:schemeClr val="bg1"/>
              </a:solidFill>
              <a:latin typeface="Neo Sans Intel"/>
              <a:cs typeface="Neo Sans Intel"/>
            </a:endParaRPr>
          </a:p>
        </p:txBody>
      </p:sp>
      <p:sp>
        <p:nvSpPr>
          <p:cNvPr id="14" name="TextBox 13"/>
          <p:cNvSpPr txBox="1"/>
          <p:nvPr userDrawn="1"/>
        </p:nvSpPr>
        <p:spPr>
          <a:xfrm>
            <a:off x="0" y="6548765"/>
            <a:ext cx="320922" cy="215444"/>
          </a:xfrm>
          <a:prstGeom prst="rect">
            <a:avLst/>
          </a:prstGeom>
          <a:noFill/>
        </p:spPr>
        <p:txBody>
          <a:bodyPr wrap="none" rtlCol="0">
            <a:spAutoFit/>
          </a:bodyPr>
          <a:lstStyle/>
          <a:p>
            <a:fld id="{435EC5FB-0C8E-4818-A81D-78796ABB4840}" type="slidenum">
              <a:rPr lang="en-US" sz="800" b="0" i="0" smtClean="0">
                <a:solidFill>
                  <a:schemeClr val="bg1"/>
                </a:solidFill>
                <a:latin typeface="Neo Sans Intel"/>
                <a:ea typeface="Verdana" pitchFamily="34" charset="0"/>
                <a:cs typeface="Neo Sans Intel"/>
              </a:rPr>
              <a:pPr/>
              <a:t>‹#›</a:t>
            </a:fld>
            <a:endParaRPr lang="en-US" sz="800" b="0" i="0" dirty="0">
              <a:solidFill>
                <a:schemeClr val="bg1"/>
              </a:solidFill>
              <a:latin typeface="Neo Sans Intel"/>
              <a:ea typeface="Verdana" pitchFamily="34" charset="0"/>
              <a:cs typeface="Neo Sans Intel"/>
            </a:endParaRPr>
          </a:p>
        </p:txBody>
      </p:sp>
    </p:spTree>
    <p:extLst>
      <p:ext uri="{BB962C8B-B14F-4D97-AF65-F5344CB8AC3E}">
        <p14:creationId xmlns:p14="http://schemas.microsoft.com/office/powerpoint/2010/main" val="376859863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71814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9531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1818" y="1482513"/>
            <a:ext cx="2880367" cy="3892976"/>
          </a:xfrm>
          <a:prstGeom prst="rect">
            <a:avLst/>
          </a:prstGeom>
        </p:spPr>
      </p:pic>
    </p:spTree>
    <p:extLst>
      <p:ext uri="{BB962C8B-B14F-4D97-AF65-F5344CB8AC3E}">
        <p14:creationId xmlns:p14="http://schemas.microsoft.com/office/powerpoint/2010/main" val="40304159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479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a:solidFill>
                <a:srgbClr val="DBF5F9">
                  <a:shade val="50000"/>
                </a:srgbClr>
              </a:solidFill>
            </a:endParaRPr>
          </a:p>
        </p:txBody>
      </p:sp>
      <p:sp>
        <p:nvSpPr>
          <p:cNvPr id="11" name="Slide Number Placeholder 10"/>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60130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a:solidFill>
                <a:srgbClr val="DBF5F9">
                  <a:shade val="50000"/>
                </a:srgbClr>
              </a:solidFill>
            </a:endParaRPr>
          </a:p>
        </p:txBody>
      </p:sp>
      <p:sp>
        <p:nvSpPr>
          <p:cNvPr id="6" name="Slide Number Placeholder 5"/>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1239051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a:solidFill>
                <a:srgbClr val="DBF5F9">
                  <a:shade val="50000"/>
                </a:srgbClr>
              </a:solidFill>
            </a:endParaRPr>
          </a:p>
        </p:txBody>
      </p:sp>
      <p:sp>
        <p:nvSpPr>
          <p:cNvPr id="6" name="Slide Number Placeholder 5"/>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4166531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a:solidFill>
                <a:srgbClr val="DBF5F9">
                  <a:shade val="50000"/>
                </a:srgbClr>
              </a:solidFill>
            </a:endParaRPr>
          </a:p>
        </p:txBody>
      </p:sp>
      <p:sp>
        <p:nvSpPr>
          <p:cNvPr id="7" name="Slide Number Placeholder 6"/>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3715760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a:solidFill>
                <a:srgbClr val="DBF5F9">
                  <a:shade val="50000"/>
                </a:srgbClr>
              </a:solidFill>
            </a:endParaRPr>
          </a:p>
        </p:txBody>
      </p:sp>
      <p:sp>
        <p:nvSpPr>
          <p:cNvPr id="9" name="Slide Number Placeholder 8"/>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1855472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4" name="Footer Placeholder 3"/>
          <p:cNvSpPr>
            <a:spLocks noGrp="1"/>
          </p:cNvSpPr>
          <p:nvPr>
            <p:ph type="ftr" sz="quarter" idx="11"/>
          </p:nvPr>
        </p:nvSpPr>
        <p:spPr/>
        <p:txBody>
          <a:bodyPr/>
          <a:lstStyle/>
          <a:p>
            <a:endParaRPr lang="en-US">
              <a:solidFill>
                <a:srgbClr val="DBF5F9">
                  <a:shade val="50000"/>
                </a:srgbClr>
              </a:solidFill>
            </a:endParaRPr>
          </a:p>
        </p:txBody>
      </p:sp>
      <p:sp>
        <p:nvSpPr>
          <p:cNvPr id="5" name="Slide Number Placeholder 4"/>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169345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rgbClr val="0070C0"/>
            </a:gs>
            <a:gs pos="95000">
              <a:srgbClr val="00206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2"/>
            <a:ext cx="6477000" cy="1362075"/>
          </a:xfrm>
        </p:spPr>
        <p:txBody>
          <a:bodyPr anchor="ctr" anchorCtr="0"/>
          <a:lstStyle>
            <a:lvl1pPr algn="l">
              <a:lnSpc>
                <a:spcPct val="100000"/>
              </a:lnSpc>
              <a:defRPr sz="3800" b="0" i="0" cap="none">
                <a:solidFill>
                  <a:srgbClr val="FFFFFF"/>
                </a:solidFill>
                <a:latin typeface="Neo Sans Intel"/>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7"/>
            <a:ext cx="2890839"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3" name="Footer Placeholder 2"/>
          <p:cNvSpPr>
            <a:spLocks noGrp="1"/>
          </p:cNvSpPr>
          <p:nvPr>
            <p:ph type="ftr" sz="quarter" idx="11"/>
          </p:nvPr>
        </p:nvSpPr>
        <p:spPr/>
        <p:txBody>
          <a:bodyPr/>
          <a:lstStyle/>
          <a:p>
            <a:endParaRPr lang="en-US">
              <a:solidFill>
                <a:srgbClr val="DBF5F9">
                  <a:shade val="50000"/>
                </a:srgbClr>
              </a:solidFill>
            </a:endParaRPr>
          </a:p>
        </p:txBody>
      </p:sp>
      <p:sp>
        <p:nvSpPr>
          <p:cNvPr id="4" name="Slide Number Placeholder 3"/>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90667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a:solidFill>
                <a:srgbClr val="DBF5F9">
                  <a:shade val="50000"/>
                </a:srgbClr>
              </a:solidFill>
            </a:endParaRPr>
          </a:p>
        </p:txBody>
      </p:sp>
      <p:sp>
        <p:nvSpPr>
          <p:cNvPr id="7" name="Slide Number Placeholder 6"/>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829206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a:solidFill>
                <a:srgbClr val="DBF5F9">
                  <a:shade val="50000"/>
                </a:srgbClr>
              </a:solidFill>
            </a:endParaRPr>
          </a:p>
        </p:txBody>
      </p:sp>
      <p:sp>
        <p:nvSpPr>
          <p:cNvPr id="7" name="Slide Number Placeholder 6"/>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898997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a:solidFill>
                <a:srgbClr val="DBF5F9">
                  <a:shade val="50000"/>
                </a:srgbClr>
              </a:solidFill>
            </a:endParaRPr>
          </a:p>
        </p:txBody>
      </p:sp>
      <p:sp>
        <p:nvSpPr>
          <p:cNvPr id="6" name="Slide Number Placeholder 5"/>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4045167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F64FB5-A394-44F8-9419-5F0869251FF0}" type="datetimeFigureOut">
              <a:rPr lang="en-US" smtClean="0">
                <a:solidFill>
                  <a:srgbClr val="DBF5F9">
                    <a:shade val="50000"/>
                  </a:srgbClr>
                </a:solidFill>
              </a:rPr>
              <a:pPr/>
              <a:t>2/1/2017</a:t>
            </a:fld>
            <a:endParaRPr lang="en-US">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a:solidFill>
                <a:srgbClr val="DBF5F9">
                  <a:shade val="50000"/>
                </a:srgbClr>
              </a:solidFill>
            </a:endParaRPr>
          </a:p>
        </p:txBody>
      </p:sp>
      <p:sp>
        <p:nvSpPr>
          <p:cNvPr id="6" name="Slide Number Placeholder 5"/>
          <p:cNvSpPr>
            <a:spLocks noGrp="1"/>
          </p:cNvSpPr>
          <p:nvPr>
            <p:ph type="sldNum" sz="quarter" idx="12"/>
          </p:nvPr>
        </p:nvSpPr>
        <p:spPr/>
        <p:txBody>
          <a:bodyPr/>
          <a:lstStyle/>
          <a:p>
            <a:fld id="{E7857C02-F691-4BC0-AF02-39CDF11E2D9A}" type="slidenum">
              <a:rPr lang="en-US" smtClean="0">
                <a:solidFill>
                  <a:srgbClr val="DBF5F9">
                    <a:shade val="50000"/>
                  </a:srgbClr>
                </a:solidFill>
              </a:rPr>
              <a:pPr/>
              <a:t>‹#›</a:t>
            </a:fld>
            <a:endParaRPr lang="en-US">
              <a:solidFill>
                <a:srgbClr val="DBF5F9">
                  <a:shade val="50000"/>
                </a:srgbClr>
              </a:solidFill>
            </a:endParaRPr>
          </a:p>
        </p:txBody>
      </p:sp>
    </p:spTree>
    <p:extLst>
      <p:ext uri="{BB962C8B-B14F-4D97-AF65-F5344CB8AC3E}">
        <p14:creationId xmlns:p14="http://schemas.microsoft.com/office/powerpoint/2010/main" val="137901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lnSpc>
                <a:spcPct val="100000"/>
              </a:lnSpc>
              <a:defRPr sz="3200">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lnSpc>
                <a:spcPct val="100000"/>
              </a:lnSpc>
              <a:defRPr sz="3200">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71036"/>
            <a:ext cx="9137650" cy="889000"/>
          </a:xfrm>
        </p:spPr>
        <p:txBody>
          <a:bodyPr/>
          <a:lstStyle>
            <a:lvl1pPr algn="ctr">
              <a:lnSpc>
                <a:spcPct val="100000"/>
              </a:lnSpc>
              <a:defRPr sz="3200">
                <a:latin typeface="Neo Sans Intel Medium"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0.jpg"/><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0070C0"/>
            </a:gs>
            <a:gs pos="95000">
              <a:srgbClr val="002060"/>
            </a:gs>
          </a:gsLst>
          <a:lin ang="162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37650" cy="889000"/>
          </a:xfrm>
          <a:prstGeom prst="rect">
            <a:avLst/>
          </a:prstGeom>
          <a:noFill/>
          <a:ln w="9525">
            <a:noFill/>
            <a:miter lim="800000"/>
            <a:headEnd/>
            <a:tailEnd/>
          </a:ln>
        </p:spPr>
        <p:txBody>
          <a:bodyPr lIns="91845" tIns="45924" rIns="91845" bIns="45924" anchor="ctr">
            <a:normAutofit/>
          </a:bodyPr>
          <a:lstStyle/>
          <a:p>
            <a:pPr lvl="0" algn="ctr">
              <a:lnSpc>
                <a:spcPct val="100000"/>
              </a:lnSpc>
            </a:pPr>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p:spPr>
        <p:txBody>
          <a:bodyPr/>
          <a:lstStyle/>
          <a:p>
            <a:pPr marL="228600" lvl="0" indent="-228600">
              <a:spcBef>
                <a:spcPts val="800"/>
              </a:spcBef>
              <a:spcAft>
                <a:spcPts val="800"/>
              </a:spcAft>
              <a:buFont typeface="Arial" pitchFamily="34" charset="0"/>
              <a:buChar char="•"/>
            </a:pPr>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cSld>
  <p:clrMap bg1="lt1" tx1="dk1" bg2="lt2" tx2="dk2" accent1="accent1" accent2="accent2" accent3="accent3" accent4="accent4" accent5="accent5" accent6="accent6" hlink="hlink" folHlink="folHlink"/>
  <p:sldLayoutIdLst>
    <p:sldLayoutId id="2147485956" r:id="rId1"/>
    <p:sldLayoutId id="2147485972" r:id="rId2"/>
    <p:sldLayoutId id="2147485973" r:id="rId3"/>
    <p:sldLayoutId id="2147485974" r:id="rId4"/>
    <p:sldLayoutId id="2147485963" r:id="rId5"/>
    <p:sldLayoutId id="2147485957" r:id="rId6"/>
    <p:sldLayoutId id="2147485959" r:id="rId7"/>
    <p:sldLayoutId id="2147485961" r:id="rId8"/>
    <p:sldLayoutId id="2147485962" r:id="rId9"/>
    <p:sldLayoutId id="2147485975" r:id="rId10"/>
    <p:sldLayoutId id="2147485964" r:id="rId11"/>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lang="en-US" altLang="ja-JP" sz="3600" b="0" i="0" kern="1200" dirty="0" smtClean="0">
          <a:solidFill>
            <a:schemeClr val="bg1"/>
          </a:solidFill>
          <a:latin typeface="Neo Sans Intel Medium" pitchFamily="34" charset="0"/>
          <a:ea typeface="+mn-ea"/>
          <a:cs typeface="Arial" charset="0"/>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lang="en-US" altLang="ja-JP" sz="2800" b="0" i="0" kern="1200" dirty="0" smtClean="0">
          <a:solidFill>
            <a:schemeClr val="bg1"/>
          </a:solidFill>
          <a:latin typeface="Neo Sans Intel"/>
          <a:ea typeface="+mn-ea"/>
          <a:cs typeface="Neo Sans Intel"/>
        </a:defRPr>
      </a:lvl1pPr>
      <a:lvl2pPr marL="185738" indent="-184150" algn="l" rtl="0" eaLnBrk="1" fontAlgn="base" hangingPunct="1">
        <a:spcBef>
          <a:spcPct val="40000"/>
        </a:spcBef>
        <a:spcAft>
          <a:spcPct val="0"/>
        </a:spcAft>
        <a:buClr>
          <a:schemeClr val="bg1"/>
        </a:buClr>
        <a:buFont typeface="Times" pitchFamily="18" charset="0"/>
        <a:buChar char="•"/>
        <a:defRPr lang="en-US" altLang="ja-JP" sz="2200" b="0" i="0" kern="1200" dirty="0" smtClean="0">
          <a:solidFill>
            <a:schemeClr val="bg1"/>
          </a:solidFill>
          <a:latin typeface="Neo Sans Intel"/>
          <a:ea typeface="+mn-ea"/>
          <a:cs typeface="Neo Sans Intel"/>
        </a:defRPr>
      </a:lvl2pPr>
      <a:lvl3pPr marL="414338" indent="-227013" algn="l" rtl="0" eaLnBrk="1" fontAlgn="base" hangingPunct="1">
        <a:spcBef>
          <a:spcPct val="20000"/>
        </a:spcBef>
        <a:spcAft>
          <a:spcPct val="0"/>
        </a:spcAft>
        <a:buClr>
          <a:schemeClr val="bg1"/>
        </a:buClr>
        <a:buFont typeface="Neo Sans Intel" pitchFamily="34" charset="0"/>
        <a:buChar char="–"/>
        <a:defRPr lang="en-US" altLang="ja-JP" sz="2000" b="0" i="0" kern="1200" dirty="0" smtClean="0">
          <a:solidFill>
            <a:schemeClr val="bg1"/>
          </a:solidFill>
          <a:latin typeface="Neo Sans Intel"/>
          <a:ea typeface="+mn-ea"/>
          <a:cs typeface="Neo Sans Intel"/>
        </a:defRPr>
      </a:lvl3pPr>
      <a:lvl4pPr marL="568325" indent="-152400" algn="l" rtl="0" eaLnBrk="1" fontAlgn="base" hangingPunct="1">
        <a:spcBef>
          <a:spcPct val="20000"/>
        </a:spcBef>
        <a:spcAft>
          <a:spcPct val="0"/>
        </a:spcAft>
        <a:buClr>
          <a:schemeClr val="bg1"/>
        </a:buClr>
        <a:buFont typeface="Neo Sans Intel" pitchFamily="34" charset="0"/>
        <a:buChar char="–"/>
        <a:defRPr lang="en-US" altLang="ja-JP" sz="1800" b="0" i="0" kern="1200" dirty="0" smtClean="0">
          <a:solidFill>
            <a:schemeClr val="bg1"/>
          </a:solidFill>
          <a:latin typeface="Neo Sans Intel"/>
          <a:ea typeface="+mn-ea"/>
          <a:cs typeface="Neo Sans Intel"/>
        </a:defRPr>
      </a:lvl4pPr>
      <a:lvl5pPr marL="762000" indent="-192088" algn="l" rtl="0" eaLnBrk="1" fontAlgn="base" hangingPunct="1">
        <a:spcBef>
          <a:spcPct val="20000"/>
        </a:spcBef>
        <a:spcAft>
          <a:spcPct val="0"/>
        </a:spcAft>
        <a:buClr>
          <a:schemeClr val="bg1"/>
        </a:buClr>
        <a:buChar char="–"/>
        <a:defRPr lang="en-US" altLang="ja-JP" sz="1800" b="0" i="0" kern="1200" dirty="0" smtClean="0">
          <a:solidFill>
            <a:schemeClr val="bg1"/>
          </a:solidFill>
          <a:latin typeface="Neo Sans Intel"/>
          <a:ea typeface="+mn-ea"/>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0070C0"/>
            </a:gs>
            <a:gs pos="95000">
              <a:srgbClr val="002060"/>
            </a:gs>
          </a:gsLst>
          <a:lin ang="162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1644"/>
            <a:ext cx="9137650" cy="889000"/>
          </a:xfrm>
          <a:prstGeom prst="rect">
            <a:avLst/>
          </a:prstGeom>
          <a:noFill/>
          <a:ln w="9525">
            <a:noFill/>
            <a:miter lim="800000"/>
            <a:headEnd/>
            <a:tailEnd/>
          </a:ln>
        </p:spPr>
        <p:txBody>
          <a:bodyPr lIns="91845" tIns="45924" rIns="91845" bIns="45924" anchor="ctr"/>
          <a:lstStyle/>
          <a:p>
            <a:pPr lvl="0" algn="ctr" defTabSz="911225" eaLnBrk="0" hangingPunct="0">
              <a:lnSpc>
                <a:spcPct val="95000"/>
              </a:lnSpc>
            </a:pPr>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p:spPr>
        <p:txBody>
          <a:bodyPr/>
          <a:lstStyle/>
          <a:p>
            <a:pPr marL="228600" lvl="0" indent="-228600">
              <a:spcBef>
                <a:spcPts val="800"/>
              </a:spcBef>
              <a:spcAft>
                <a:spcPts val="800"/>
              </a:spcAft>
              <a:buFont typeface="Arial" pitchFamily="34" charset="0"/>
              <a:buChar char="•"/>
            </a:pPr>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extLst>
      <p:ext uri="{BB962C8B-B14F-4D97-AF65-F5344CB8AC3E}">
        <p14:creationId xmlns:p14="http://schemas.microsoft.com/office/powerpoint/2010/main" val="1840612062"/>
      </p:ext>
    </p:extLst>
  </p:cSld>
  <p:clrMap bg1="lt1" tx1="dk1" bg2="lt2" tx2="dk2" accent1="accent1" accent2="accent2" accent3="accent3" accent4="accent4" accent5="accent5" accent6="accent6" hlink="hlink" folHlink="folHlink"/>
  <p:sldLayoutIdLst>
    <p:sldLayoutId id="2147485987" r:id="rId1"/>
    <p:sldLayoutId id="2147485988" r:id="rId2"/>
    <p:sldLayoutId id="2147485989" r:id="rId3"/>
    <p:sldLayoutId id="2147485990" r:id="rId4"/>
    <p:sldLayoutId id="2147485991" r:id="rId5"/>
    <p:sldLayoutId id="2147485992" r:id="rId6"/>
    <p:sldLayoutId id="2147485993" r:id="rId7"/>
    <p:sldLayoutId id="2147485994" r:id="rId8"/>
    <p:sldLayoutId id="2147485995" r:id="rId9"/>
    <p:sldLayoutId id="2147485996" r:id="rId10"/>
    <p:sldLayoutId id="2147485997" r:id="rId11"/>
    <p:sldLayoutId id="2147486012" r:id="rId12"/>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lang="en-US" altLang="ja-JP" sz="3600" b="0" i="0" kern="1200" dirty="0" smtClean="0">
          <a:solidFill>
            <a:schemeClr val="bg1"/>
          </a:solidFill>
          <a:latin typeface="Neo Sans Intel Medium" pitchFamily="34" charset="0"/>
          <a:ea typeface="+mn-ea"/>
          <a:cs typeface="Arial" charset="0"/>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lang="en-US" altLang="ja-JP" sz="2800" b="0" i="0" kern="1200" dirty="0" smtClean="0">
          <a:solidFill>
            <a:schemeClr val="bg1"/>
          </a:solidFill>
          <a:latin typeface="Neo Sans Intel"/>
          <a:ea typeface="+mn-ea"/>
          <a:cs typeface="Neo Sans Intel"/>
        </a:defRPr>
      </a:lvl1pPr>
      <a:lvl2pPr marL="185738" indent="-184150" algn="l" rtl="0" eaLnBrk="1" fontAlgn="base" hangingPunct="1">
        <a:spcBef>
          <a:spcPct val="40000"/>
        </a:spcBef>
        <a:spcAft>
          <a:spcPct val="0"/>
        </a:spcAft>
        <a:buClr>
          <a:schemeClr val="bg1"/>
        </a:buClr>
        <a:buFont typeface="Times" pitchFamily="18" charset="0"/>
        <a:buChar char="•"/>
        <a:defRPr lang="en-US" altLang="ja-JP" sz="2200" b="0" i="0" kern="1200" dirty="0" smtClean="0">
          <a:solidFill>
            <a:schemeClr val="bg1"/>
          </a:solidFill>
          <a:latin typeface="Neo Sans Intel"/>
          <a:ea typeface="+mn-ea"/>
          <a:cs typeface="Neo Sans Intel"/>
        </a:defRPr>
      </a:lvl2pPr>
      <a:lvl3pPr marL="414338" indent="-227013" algn="l" rtl="0" eaLnBrk="1" fontAlgn="base" hangingPunct="1">
        <a:spcBef>
          <a:spcPct val="20000"/>
        </a:spcBef>
        <a:spcAft>
          <a:spcPct val="0"/>
        </a:spcAft>
        <a:buClr>
          <a:schemeClr val="bg1"/>
        </a:buClr>
        <a:buFont typeface="Neo Sans Intel" pitchFamily="34" charset="0"/>
        <a:buChar char="–"/>
        <a:defRPr lang="en-US" altLang="ja-JP" sz="2000" b="0" i="0" kern="1200" dirty="0" smtClean="0">
          <a:solidFill>
            <a:schemeClr val="bg1"/>
          </a:solidFill>
          <a:latin typeface="Neo Sans Intel"/>
          <a:ea typeface="+mn-ea"/>
          <a:cs typeface="Neo Sans Intel"/>
        </a:defRPr>
      </a:lvl3pPr>
      <a:lvl4pPr marL="568325" indent="-152400" algn="l" rtl="0" eaLnBrk="1" fontAlgn="base" hangingPunct="1">
        <a:spcBef>
          <a:spcPct val="20000"/>
        </a:spcBef>
        <a:spcAft>
          <a:spcPct val="0"/>
        </a:spcAft>
        <a:buClr>
          <a:schemeClr val="bg1"/>
        </a:buClr>
        <a:buFont typeface="Neo Sans Intel" pitchFamily="34" charset="0"/>
        <a:buChar char="–"/>
        <a:defRPr lang="en-US" altLang="ja-JP" sz="1800" b="0" i="0" kern="1200" dirty="0" smtClean="0">
          <a:solidFill>
            <a:schemeClr val="bg1"/>
          </a:solidFill>
          <a:latin typeface="Neo Sans Intel"/>
          <a:ea typeface="+mn-ea"/>
          <a:cs typeface="Neo Sans Intel"/>
        </a:defRPr>
      </a:lvl4pPr>
      <a:lvl5pPr marL="762000" indent="-192088" algn="l" rtl="0" eaLnBrk="1" fontAlgn="base" hangingPunct="1">
        <a:spcBef>
          <a:spcPct val="20000"/>
        </a:spcBef>
        <a:spcAft>
          <a:spcPct val="0"/>
        </a:spcAft>
        <a:buClr>
          <a:schemeClr val="bg1"/>
        </a:buClr>
        <a:buChar char="–"/>
        <a:defRPr lang="en-US" altLang="ja-JP" sz="1800" b="0" i="0" kern="1200" dirty="0" smtClean="0">
          <a:solidFill>
            <a:schemeClr val="bg1"/>
          </a:solidFill>
          <a:latin typeface="Neo Sans Intel"/>
          <a:ea typeface="+mn-ea"/>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201738"/>
            <a:ext cx="8237537" cy="4840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ChangeArrowheads="1"/>
          </p:cNvSpPr>
          <p:nvPr/>
        </p:nvSpPr>
        <p:spPr bwMode="invGray">
          <a:xfrm>
            <a:off x="3175" y="6029325"/>
            <a:ext cx="9140825" cy="828675"/>
          </a:xfrm>
          <a:prstGeom prst="rect">
            <a:avLst/>
          </a:prstGeom>
          <a:solidFill>
            <a:schemeClr val="tx2"/>
          </a:solidFill>
          <a:ln w="9525">
            <a:noFill/>
            <a:miter lim="800000"/>
            <a:headEnd/>
            <a:tailEnd/>
          </a:ln>
          <a:effectLst/>
        </p:spPr>
        <p:txBody>
          <a:bodyPr wrap="none" anchor="ctr"/>
          <a:lstStyle/>
          <a:p>
            <a:pPr algn="ctr" eaLnBrk="0" hangingPunct="0">
              <a:lnSpc>
                <a:spcPct val="80000"/>
              </a:lnSpc>
              <a:spcBef>
                <a:spcPct val="50000"/>
              </a:spcBef>
              <a:defRPr/>
            </a:pPr>
            <a:endParaRPr lang="en-US" sz="2000">
              <a:solidFill>
                <a:srgbClr val="000000"/>
              </a:solidFill>
              <a:latin typeface="Verdana" pitchFamily="34" charset="0"/>
            </a:endParaRPr>
          </a:p>
        </p:txBody>
      </p:sp>
      <p:sp>
        <p:nvSpPr>
          <p:cNvPr id="10246" name="Rectangle 6"/>
          <p:cNvSpPr>
            <a:spLocks noChangeArrowheads="1"/>
          </p:cNvSpPr>
          <p:nvPr/>
        </p:nvSpPr>
        <p:spPr bwMode="auto">
          <a:xfrm>
            <a:off x="0" y="6273800"/>
            <a:ext cx="396875" cy="457200"/>
          </a:xfrm>
          <a:prstGeom prst="rect">
            <a:avLst/>
          </a:prstGeom>
          <a:noFill/>
          <a:ln w="9525">
            <a:noFill/>
            <a:miter lim="800000"/>
            <a:headEnd/>
            <a:tailEnd/>
          </a:ln>
          <a:effectLst/>
        </p:spPr>
        <p:txBody>
          <a:bodyPr anchor="b"/>
          <a:lstStyle/>
          <a:p>
            <a:pPr algn="r">
              <a:defRPr/>
            </a:pPr>
            <a:fld id="{70B5076B-1B7C-4CAF-ADEA-34F4F743FCAC}" type="slidenum">
              <a:rPr lang="en-US" sz="1000">
                <a:solidFill>
                  <a:srgbClr val="FFFFFF"/>
                </a:solidFill>
              </a:rPr>
              <a:pPr algn="r">
                <a:defRPr/>
              </a:pPr>
              <a:t>‹#›</a:t>
            </a:fld>
            <a:endParaRPr lang="en-US" sz="1000">
              <a:solidFill>
                <a:srgbClr val="FFFFFF"/>
              </a:solidFill>
            </a:endParaRPr>
          </a:p>
        </p:txBody>
      </p:sp>
      <p:sp>
        <p:nvSpPr>
          <p:cNvPr id="10247" name="Rectangle 7"/>
          <p:cNvSpPr>
            <a:spLocks noChangeArrowheads="1"/>
          </p:cNvSpPr>
          <p:nvPr/>
        </p:nvSpPr>
        <p:spPr bwMode="auto">
          <a:xfrm>
            <a:off x="0" y="6273800"/>
            <a:ext cx="396875" cy="457200"/>
          </a:xfrm>
          <a:prstGeom prst="rect">
            <a:avLst/>
          </a:prstGeom>
          <a:noFill/>
          <a:ln w="9525">
            <a:noFill/>
            <a:miter lim="800000"/>
            <a:headEnd/>
            <a:tailEnd/>
          </a:ln>
          <a:effectLst/>
        </p:spPr>
        <p:txBody>
          <a:bodyPr anchor="b"/>
          <a:lstStyle/>
          <a:p>
            <a:pPr algn="r">
              <a:defRPr/>
            </a:pPr>
            <a:fld id="{52E9179F-1E48-4707-9DF8-F5251174BEA3}" type="slidenum">
              <a:rPr lang="en-US" sz="1000">
                <a:solidFill>
                  <a:srgbClr val="FFFFFF"/>
                </a:solidFill>
              </a:rPr>
              <a:pPr algn="r">
                <a:defRPr/>
              </a:pPr>
              <a:t>‹#›</a:t>
            </a:fld>
            <a:endParaRPr lang="en-US" sz="1000">
              <a:solidFill>
                <a:srgbClr val="FFFFFF"/>
              </a:solidFill>
            </a:endParaRPr>
          </a:p>
        </p:txBody>
      </p:sp>
      <p:pic>
        <p:nvPicPr>
          <p:cNvPr id="1031" name="Picture 8" descr="intel_wht_100 [Converted]"/>
          <p:cNvPicPr>
            <a:picLocks noChangeAspect="1" noChangeArrowheads="1"/>
          </p:cNvPicPr>
          <p:nvPr/>
        </p:nvPicPr>
        <p:blipFill>
          <a:blip r:embed="rId14" cstate="print"/>
          <a:srcRect/>
          <a:stretch>
            <a:fillRect/>
          </a:stretch>
        </p:blipFill>
        <p:spPr bwMode="auto">
          <a:xfrm>
            <a:off x="7889875" y="6165850"/>
            <a:ext cx="806450" cy="531813"/>
          </a:xfrm>
          <a:prstGeom prst="rect">
            <a:avLst/>
          </a:prstGeom>
          <a:noFill/>
          <a:ln w="9525">
            <a:noFill/>
            <a:miter lim="800000"/>
            <a:headEnd/>
            <a:tailEnd/>
          </a:ln>
        </p:spPr>
      </p:pic>
    </p:spTree>
    <p:extLst>
      <p:ext uri="{BB962C8B-B14F-4D97-AF65-F5344CB8AC3E}">
        <p14:creationId xmlns:p14="http://schemas.microsoft.com/office/powerpoint/2010/main" val="644912143"/>
      </p:ext>
    </p:extLst>
  </p:cSld>
  <p:clrMap bg1="lt1" tx1="dk1" bg2="lt2" tx2="dk2" accent1="accent1" accent2="accent2" accent3="accent3" accent4="accent4" accent5="accent5" accent6="accent6" hlink="hlink" folHlink="folHlink"/>
  <p:sldLayoutIdLst>
    <p:sldLayoutId id="2147486014" r:id="rId1"/>
    <p:sldLayoutId id="2147486015" r:id="rId2"/>
    <p:sldLayoutId id="2147486016" r:id="rId3"/>
    <p:sldLayoutId id="2147486017" r:id="rId4"/>
    <p:sldLayoutId id="2147486018" r:id="rId5"/>
    <p:sldLayoutId id="2147486019" r:id="rId6"/>
    <p:sldLayoutId id="2147486020" r:id="rId7"/>
    <p:sldLayoutId id="2147486021" r:id="rId8"/>
    <p:sldLayoutId id="2147486022" r:id="rId9"/>
    <p:sldLayoutId id="2147486023" r:id="rId10"/>
    <p:sldLayoutId id="2147486024" r:id="rId11"/>
    <p:sldLayoutId id="2147486025" r:id="rId12"/>
  </p:sldLayoutIdLst>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fontAlgn="base">
        <a:spcBef>
          <a:spcPct val="0"/>
        </a:spcBef>
        <a:spcAft>
          <a:spcPct val="0"/>
        </a:spcAft>
        <a:defRPr sz="3200" b="1">
          <a:solidFill>
            <a:schemeClr val="tx2"/>
          </a:solidFill>
          <a:latin typeface="Verdana" pitchFamily="34" charset="0"/>
        </a:defRPr>
      </a:lvl6pPr>
      <a:lvl7pPr marL="914400" algn="l" rtl="0" fontAlgn="base">
        <a:spcBef>
          <a:spcPct val="0"/>
        </a:spcBef>
        <a:spcAft>
          <a:spcPct val="0"/>
        </a:spcAft>
        <a:defRPr sz="3200" b="1">
          <a:solidFill>
            <a:schemeClr val="tx2"/>
          </a:solidFill>
          <a:latin typeface="Verdana" pitchFamily="34" charset="0"/>
        </a:defRPr>
      </a:lvl7pPr>
      <a:lvl8pPr marL="1371600" algn="l" rtl="0" fontAlgn="base">
        <a:spcBef>
          <a:spcPct val="0"/>
        </a:spcBef>
        <a:spcAft>
          <a:spcPct val="0"/>
        </a:spcAft>
        <a:defRPr sz="3200" b="1">
          <a:solidFill>
            <a:schemeClr val="tx2"/>
          </a:solidFill>
          <a:latin typeface="Verdana" pitchFamily="34" charset="0"/>
        </a:defRPr>
      </a:lvl8pPr>
      <a:lvl9pPr marL="1828800" algn="l" rtl="0" fontAlgn="base">
        <a:spcBef>
          <a:spcPct val="0"/>
        </a:spcBef>
        <a:spcAft>
          <a:spcPct val="0"/>
        </a:spcAft>
        <a:defRPr sz="3200" b="1">
          <a:solidFill>
            <a:schemeClr val="tx2"/>
          </a:solidFill>
          <a:latin typeface="Verdana" pitchFamily="34"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0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sz="1600">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1400">
          <a:solidFill>
            <a:schemeClr val="tx1"/>
          </a:solidFill>
          <a:latin typeface="+mn-lt"/>
        </a:defRPr>
      </a:lvl5pPr>
      <a:lvl6pPr marL="2117725" indent="-234950" algn="l" rtl="0" fontAlgn="base">
        <a:spcBef>
          <a:spcPct val="20000"/>
        </a:spcBef>
        <a:spcAft>
          <a:spcPct val="0"/>
        </a:spcAft>
        <a:buFont typeface="Verdana" pitchFamily="34" charset="0"/>
        <a:buChar char="–"/>
        <a:defRPr sz="1400">
          <a:solidFill>
            <a:schemeClr val="tx1"/>
          </a:solidFill>
          <a:latin typeface="+mn-lt"/>
        </a:defRPr>
      </a:lvl6pPr>
      <a:lvl7pPr marL="2574925" indent="-234950" algn="l" rtl="0" fontAlgn="base">
        <a:spcBef>
          <a:spcPct val="20000"/>
        </a:spcBef>
        <a:spcAft>
          <a:spcPct val="0"/>
        </a:spcAft>
        <a:buFont typeface="Verdana" pitchFamily="34" charset="0"/>
        <a:buChar char="–"/>
        <a:defRPr sz="1400">
          <a:solidFill>
            <a:schemeClr val="tx1"/>
          </a:solidFill>
          <a:latin typeface="+mn-lt"/>
        </a:defRPr>
      </a:lvl7pPr>
      <a:lvl8pPr marL="3032125" indent="-234950" algn="l" rtl="0" fontAlgn="base">
        <a:spcBef>
          <a:spcPct val="20000"/>
        </a:spcBef>
        <a:spcAft>
          <a:spcPct val="0"/>
        </a:spcAft>
        <a:buFont typeface="Verdana" pitchFamily="34" charset="0"/>
        <a:buChar char="–"/>
        <a:defRPr sz="1400">
          <a:solidFill>
            <a:schemeClr val="tx1"/>
          </a:solidFill>
          <a:latin typeface="+mn-lt"/>
        </a:defRPr>
      </a:lvl8pPr>
      <a:lvl9pPr marL="3489325" indent="-234950" algn="l" rtl="0" fontAlgn="base">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381003"/>
            <a:ext cx="8410576" cy="1323975"/>
          </a:xfrm>
          <a:prstGeom prst="rect">
            <a:avLst/>
          </a:prstGeom>
          <a:noFill/>
          <a:ln w="9525">
            <a:noFill/>
            <a:miter lim="800000"/>
            <a:headEnd/>
            <a:tailEnd/>
          </a:ln>
          <a:effectLst/>
        </p:spPr>
        <p:txBody>
          <a:bodyPr lIns="50426" tIns="25214" rIns="50426" bIns="25214" anchor="ctr" anchorCtr="1"/>
          <a:lstStyle/>
          <a:p>
            <a:pPr defTabSz="501206" fontAlgn="auto">
              <a:lnSpc>
                <a:spcPct val="90000"/>
              </a:lnSpc>
              <a:spcAft>
                <a:spcPts val="0"/>
              </a:spcAft>
            </a:pPr>
            <a:endParaRPr lang="en-US" sz="1750" dirty="0">
              <a:solidFill>
                <a:prstClr val="white"/>
              </a:solidFill>
              <a:effectLst>
                <a:outerShdw blurRad="38100" dist="38100" dir="2700000" algn="tl">
                  <a:srgbClr val="000000"/>
                </a:outerShdw>
              </a:effectLst>
              <a:latin typeface="Neo Sans Intel Medium" pitchFamily="34" charset="0"/>
              <a:cs typeface="+mn-cs"/>
            </a:endParaRPr>
          </a:p>
        </p:txBody>
      </p:sp>
      <p:sp>
        <p:nvSpPr>
          <p:cNvPr id="4114" name="Rectangle 18"/>
          <p:cNvSpPr>
            <a:spLocks noChangeArrowheads="1"/>
          </p:cNvSpPr>
          <p:nvPr/>
        </p:nvSpPr>
        <p:spPr bwMode="auto">
          <a:xfrm>
            <a:off x="366713" y="1793881"/>
            <a:ext cx="8407400" cy="4168775"/>
          </a:xfrm>
          <a:prstGeom prst="rect">
            <a:avLst/>
          </a:prstGeom>
          <a:noFill/>
          <a:ln w="9525">
            <a:noFill/>
            <a:miter lim="800000"/>
            <a:headEnd/>
            <a:tailEnd/>
          </a:ln>
          <a:effectLst/>
        </p:spPr>
        <p:txBody>
          <a:bodyPr lIns="50078" tIns="25040" rIns="50078" bIns="25040" anchorCtr="1"/>
          <a:lstStyle/>
          <a:p>
            <a:pPr marL="123549" indent="-123549" defTabSz="501206" fontAlgn="auto">
              <a:spcBef>
                <a:spcPts val="0"/>
              </a:spcBef>
              <a:spcAft>
                <a:spcPts val="0"/>
              </a:spcAft>
              <a:buFont typeface="Wingdings" pitchFamily="2" charset="2"/>
              <a:buChar char=""/>
            </a:pPr>
            <a:endParaRPr lang="en-US" sz="1313" dirty="0">
              <a:solidFill>
                <a:prstClr val="white"/>
              </a:solidFill>
              <a:effectLst>
                <a:outerShdw blurRad="38100" dist="38100" dir="2700000" algn="tl">
                  <a:srgbClr val="000000"/>
                </a:outerShdw>
              </a:effectLst>
              <a:latin typeface="Neo Sans Intel" pitchFamily="34" charset="0"/>
              <a:cs typeface="+mn-cs"/>
            </a:endParaRPr>
          </a:p>
        </p:txBody>
      </p:sp>
      <p:sp>
        <p:nvSpPr>
          <p:cNvPr id="4115" name="Rectangle 19"/>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smtClean="0"/>
              <a:t>Click to edit Master title style</a:t>
            </a:r>
          </a:p>
        </p:txBody>
      </p:sp>
      <p:sp>
        <p:nvSpPr>
          <p:cNvPr id="4116" name="Rectangle 20"/>
          <p:cNvSpPr>
            <a:spLocks noGrp="1" noChangeArrowheads="1"/>
          </p:cNvSpPr>
          <p:nvPr>
            <p:ph type="body" idx="1"/>
          </p:nvPr>
        </p:nvSpPr>
        <p:spPr bwMode="auto">
          <a:xfrm>
            <a:off x="457200" y="1600203"/>
            <a:ext cx="8229600" cy="4525964"/>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78539493"/>
      </p:ext>
    </p:extLst>
  </p:cSld>
  <p:clrMap bg1="dk2" tx1="lt1" bg2="dk1" tx2="lt2" accent1="accent1" accent2="accent2" accent3="accent3" accent4="accent4" accent5="accent5" accent6="accent6" hlink="hlink" folHlink="folHlink"/>
  <p:sldLayoutIdLst>
    <p:sldLayoutId id="2147486027" r:id="rId1"/>
    <p:sldLayoutId id="2147486028" r:id="rId2"/>
    <p:sldLayoutId id="2147486029" r:id="rId3"/>
    <p:sldLayoutId id="2147486030" r:id="rId4"/>
    <p:sldLayoutId id="2147486031" r:id="rId5"/>
    <p:sldLayoutId id="2147486032" r:id="rId6"/>
    <p:sldLayoutId id="2147486033" r:id="rId7"/>
    <p:sldLayoutId id="2147486034" r:id="rId8"/>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4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9" indent="-123549"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mn-lt"/>
          <a:ea typeface="+mn-ea"/>
          <a:cs typeface="+mn-cs"/>
        </a:defRPr>
      </a:lvl1pPr>
      <a:lvl2pPr marL="312353" indent="-123549" algn="l" rtl="0" eaLnBrk="1" fontAlgn="base" hangingPunct="1">
        <a:lnSpc>
          <a:spcPct val="95000"/>
        </a:lnSpc>
        <a:spcBef>
          <a:spcPct val="30000"/>
        </a:spcBef>
        <a:spcAft>
          <a:spcPct val="0"/>
        </a:spcAft>
        <a:buClr>
          <a:schemeClr val="tx1"/>
        </a:buClr>
        <a:buChar char="–"/>
        <a:defRPr sz="1750">
          <a:solidFill>
            <a:schemeClr val="tx1"/>
          </a:solidFill>
          <a:effectLst/>
          <a:latin typeface="+mn-lt"/>
          <a:cs typeface="+mn-cs"/>
        </a:defRPr>
      </a:lvl2pPr>
      <a:lvl3pPr marL="501155" indent="-123549" algn="l" rtl="0" eaLnBrk="1" fontAlgn="base" hangingPunct="1">
        <a:lnSpc>
          <a:spcPct val="95000"/>
        </a:lnSpc>
        <a:spcBef>
          <a:spcPct val="30000"/>
        </a:spcBef>
        <a:spcAft>
          <a:spcPct val="0"/>
        </a:spcAft>
        <a:buClr>
          <a:schemeClr val="tx1"/>
        </a:buClr>
        <a:buChar char="–"/>
        <a:defRPr sz="1500">
          <a:solidFill>
            <a:schemeClr val="tx1"/>
          </a:solidFill>
          <a:effectLst/>
          <a:latin typeface="+mn-lt"/>
          <a:cs typeface="+mn-cs"/>
        </a:defRPr>
      </a:lvl3pPr>
      <a:lvl4pPr marL="757824" indent="-13138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627"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205"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783"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360"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937"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55" rtl="0" eaLnBrk="1" latinLnBrk="0" hangingPunct="1">
        <a:defRPr sz="1000" kern="1200">
          <a:solidFill>
            <a:schemeClr val="tx1"/>
          </a:solidFill>
          <a:latin typeface="+mn-lt"/>
          <a:ea typeface="+mn-ea"/>
          <a:cs typeface="+mn-cs"/>
        </a:defRPr>
      </a:lvl1pPr>
      <a:lvl2pPr marL="250578" algn="l" defTabSz="501155" rtl="0" eaLnBrk="1" latinLnBrk="0" hangingPunct="1">
        <a:defRPr sz="1000" kern="1200">
          <a:solidFill>
            <a:schemeClr val="tx1"/>
          </a:solidFill>
          <a:latin typeface="+mn-lt"/>
          <a:ea typeface="+mn-ea"/>
          <a:cs typeface="+mn-cs"/>
        </a:defRPr>
      </a:lvl2pPr>
      <a:lvl3pPr marL="501155" algn="l" defTabSz="501155" rtl="0" eaLnBrk="1" latinLnBrk="0" hangingPunct="1">
        <a:defRPr sz="1000" kern="1200">
          <a:solidFill>
            <a:schemeClr val="tx1"/>
          </a:solidFill>
          <a:latin typeface="+mn-lt"/>
          <a:ea typeface="+mn-ea"/>
          <a:cs typeface="+mn-cs"/>
        </a:defRPr>
      </a:lvl3pPr>
      <a:lvl4pPr marL="751733" algn="l" defTabSz="501155" rtl="0" eaLnBrk="1" latinLnBrk="0" hangingPunct="1">
        <a:defRPr sz="1000" kern="1200">
          <a:solidFill>
            <a:schemeClr val="tx1"/>
          </a:solidFill>
          <a:latin typeface="+mn-lt"/>
          <a:ea typeface="+mn-ea"/>
          <a:cs typeface="+mn-cs"/>
        </a:defRPr>
      </a:lvl4pPr>
      <a:lvl5pPr marL="1002311" algn="l" defTabSz="501155" rtl="0" eaLnBrk="1" latinLnBrk="0" hangingPunct="1">
        <a:defRPr sz="1000" kern="1200">
          <a:solidFill>
            <a:schemeClr val="tx1"/>
          </a:solidFill>
          <a:latin typeface="+mn-lt"/>
          <a:ea typeface="+mn-ea"/>
          <a:cs typeface="+mn-cs"/>
        </a:defRPr>
      </a:lvl5pPr>
      <a:lvl6pPr marL="1252889" algn="l" defTabSz="501155" rtl="0" eaLnBrk="1" latinLnBrk="0" hangingPunct="1">
        <a:defRPr sz="1000" kern="1200">
          <a:solidFill>
            <a:schemeClr val="tx1"/>
          </a:solidFill>
          <a:latin typeface="+mn-lt"/>
          <a:ea typeface="+mn-ea"/>
          <a:cs typeface="+mn-cs"/>
        </a:defRPr>
      </a:lvl6pPr>
      <a:lvl7pPr marL="1503466" algn="l" defTabSz="501155" rtl="0" eaLnBrk="1" latinLnBrk="0" hangingPunct="1">
        <a:defRPr sz="1000" kern="1200">
          <a:solidFill>
            <a:schemeClr val="tx1"/>
          </a:solidFill>
          <a:latin typeface="+mn-lt"/>
          <a:ea typeface="+mn-ea"/>
          <a:cs typeface="+mn-cs"/>
        </a:defRPr>
      </a:lvl7pPr>
      <a:lvl8pPr marL="1754044" algn="l" defTabSz="501155" rtl="0" eaLnBrk="1" latinLnBrk="0" hangingPunct="1">
        <a:defRPr sz="1000" kern="1200">
          <a:solidFill>
            <a:schemeClr val="tx1"/>
          </a:solidFill>
          <a:latin typeface="+mn-lt"/>
          <a:ea typeface="+mn-ea"/>
          <a:cs typeface="+mn-cs"/>
        </a:defRPr>
      </a:lvl8pPr>
      <a:lvl9pPr marL="2004621" algn="l" defTabSz="501155"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20F64FB5-A394-44F8-9419-5F0869251FF0}" type="datetimeFigureOut">
              <a:rPr lang="en-US" smtClean="0">
                <a:solidFill>
                  <a:srgbClr val="DBF5F9">
                    <a:shade val="50000"/>
                  </a:srgbClr>
                </a:solidFill>
                <a:latin typeface="Verdana"/>
              </a:rPr>
              <a:pPr fontAlgn="auto">
                <a:spcBef>
                  <a:spcPts val="0"/>
                </a:spcBef>
                <a:spcAft>
                  <a:spcPts val="0"/>
                </a:spcAft>
              </a:pPr>
              <a:t>2/1/2017</a:t>
            </a:fld>
            <a:endParaRPr lang="en-US">
              <a:solidFill>
                <a:srgbClr val="DBF5F9">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auto">
              <a:spcBef>
                <a:spcPts val="0"/>
              </a:spcBef>
              <a:spcAft>
                <a:spcPts val="0"/>
              </a:spcAft>
            </a:pPr>
            <a:endParaRPr lang="en-US">
              <a:solidFill>
                <a:srgbClr val="DBF5F9">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E7857C02-F691-4BC0-AF02-39CDF11E2D9A}" type="slidenum">
              <a:rPr lang="en-US" smtClean="0">
                <a:solidFill>
                  <a:srgbClr val="DBF5F9">
                    <a:shade val="50000"/>
                  </a:srgbClr>
                </a:solidFill>
                <a:latin typeface="Verdana"/>
              </a:rPr>
              <a:pPr fontAlgn="auto">
                <a:spcBef>
                  <a:spcPts val="0"/>
                </a:spcBef>
                <a:spcAft>
                  <a:spcPts val="0"/>
                </a:spcAft>
              </a:pPr>
              <a:t>‹#›</a:t>
            </a:fld>
            <a:endParaRPr lang="en-US">
              <a:solidFill>
                <a:srgbClr val="DBF5F9">
                  <a:shade val="50000"/>
                </a:srgbClr>
              </a:solidFill>
              <a:latin typeface="Verdana"/>
            </a:endParaRPr>
          </a:p>
        </p:txBody>
      </p:sp>
    </p:spTree>
    <p:extLst>
      <p:ext uri="{BB962C8B-B14F-4D97-AF65-F5344CB8AC3E}">
        <p14:creationId xmlns:p14="http://schemas.microsoft.com/office/powerpoint/2010/main" val="1926484948"/>
      </p:ext>
    </p:extLst>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40" r:id="rId5"/>
    <p:sldLayoutId id="2147486041" r:id="rId6"/>
    <p:sldLayoutId id="2147486042" r:id="rId7"/>
    <p:sldLayoutId id="2147486043" r:id="rId8"/>
    <p:sldLayoutId id="2147486044" r:id="rId9"/>
    <p:sldLayoutId id="2147486045" r:id="rId10"/>
    <p:sldLayoutId id="2147486046"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029" y="2726775"/>
            <a:ext cx="4614068" cy="523632"/>
          </a:xfrm>
        </p:spPr>
        <p:txBody>
          <a:bodyPr/>
          <a:lstStyle/>
          <a:p>
            <a:r>
              <a:rPr lang="en-US" altLang="ja-JP" sz="2800" b="1" dirty="0" smtClean="0"/>
              <a:t>It Takes Data To Protect Data</a:t>
            </a:r>
            <a:endParaRPr lang="en-US"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394854"/>
            <a:ext cx="4073236" cy="5933209"/>
          </a:xfrm>
          <a:prstGeom prst="rect">
            <a:avLst/>
          </a:prstGeom>
        </p:spPr>
      </p:pic>
      <p:pic>
        <p:nvPicPr>
          <p:cNvPr id="3" name="Picture 2"/>
          <p:cNvPicPr>
            <a:picLocks noChangeAspect="1"/>
          </p:cNvPicPr>
          <p:nvPr/>
        </p:nvPicPr>
        <p:blipFill>
          <a:blip r:embed="rId3"/>
          <a:stretch>
            <a:fillRect/>
          </a:stretch>
        </p:blipFill>
        <p:spPr>
          <a:xfrm>
            <a:off x="5070763" y="467592"/>
            <a:ext cx="3584864" cy="5860472"/>
          </a:xfrm>
          <a:prstGeom prst="rect">
            <a:avLst/>
          </a:prstGeom>
        </p:spPr>
      </p:pic>
    </p:spTree>
    <p:extLst>
      <p:ext uri="{BB962C8B-B14F-4D97-AF65-F5344CB8AC3E}">
        <p14:creationId xmlns:p14="http://schemas.microsoft.com/office/powerpoint/2010/main" val="14065151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52553" y="862445"/>
            <a:ext cx="3335483" cy="4748646"/>
          </a:xfrm>
          <a:prstGeom prst="rect">
            <a:avLst/>
          </a:prstGeom>
        </p:spPr>
      </p:pic>
      <p:pic>
        <p:nvPicPr>
          <p:cNvPr id="1028" name="Picture 4" descr="THOSE WITH NOTHING  TO HIDE HAVE NOTHING TO F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89" y="862445"/>
            <a:ext cx="3335483" cy="47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278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831274"/>
            <a:ext cx="5715000" cy="5590308"/>
          </a:xfrm>
          <a:prstGeom prst="rect">
            <a:avLst/>
          </a:prstGeom>
        </p:spPr>
      </p:pic>
    </p:spTree>
    <p:extLst>
      <p:ext uri="{BB962C8B-B14F-4D97-AF65-F5344CB8AC3E}">
        <p14:creationId xmlns:p14="http://schemas.microsoft.com/office/powerpoint/2010/main" val="35196560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200" y="0"/>
            <a:ext cx="4501691" cy="68535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648200" cy="6853586"/>
          </a:xfrm>
          <a:prstGeom prst="rect">
            <a:avLst/>
          </a:prstGeom>
        </p:spPr>
      </p:pic>
    </p:spTree>
    <p:extLst>
      <p:ext uri="{BB962C8B-B14F-4D97-AF65-F5344CB8AC3E}">
        <p14:creationId xmlns:p14="http://schemas.microsoft.com/office/powerpoint/2010/main" val="37431547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2888686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43499"/>
          </a:xfrm>
          <a:prstGeom prst="rect">
            <a:avLst/>
          </a:prstGeom>
        </p:spPr>
      </p:pic>
    </p:spTree>
    <p:extLst>
      <p:ext uri="{BB962C8B-B14F-4D97-AF65-F5344CB8AC3E}">
        <p14:creationId xmlns:p14="http://schemas.microsoft.com/office/powerpoint/2010/main" val="20490037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609600"/>
            <a:ext cx="8335925" cy="6019800"/>
          </a:xfrm>
          <a:prstGeom prst="rect">
            <a:avLst/>
          </a:prstGeom>
        </p:spPr>
      </p:pic>
    </p:spTree>
    <p:extLst>
      <p:ext uri="{BB962C8B-B14F-4D97-AF65-F5344CB8AC3E}">
        <p14:creationId xmlns:p14="http://schemas.microsoft.com/office/powerpoint/2010/main" val="19218317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707" y="694026"/>
            <a:ext cx="1438275" cy="1438275"/>
          </a:xfrm>
          <a:prstGeom prst="rect">
            <a:avLst/>
          </a:prstGeom>
        </p:spPr>
      </p:pic>
      <p:pic>
        <p:nvPicPr>
          <p:cNvPr id="3" name="Picture 2"/>
          <p:cNvPicPr>
            <a:picLocks noChangeAspect="1"/>
          </p:cNvPicPr>
          <p:nvPr/>
        </p:nvPicPr>
        <p:blipFill>
          <a:blip r:embed="rId3"/>
          <a:stretch>
            <a:fillRect/>
          </a:stretch>
        </p:blipFill>
        <p:spPr>
          <a:xfrm>
            <a:off x="3206461" y="1608426"/>
            <a:ext cx="1334365" cy="1280247"/>
          </a:xfrm>
          <a:prstGeom prst="rect">
            <a:avLst/>
          </a:prstGeom>
        </p:spPr>
      </p:pic>
      <p:pic>
        <p:nvPicPr>
          <p:cNvPr id="4" name="Picture 3"/>
          <p:cNvPicPr>
            <a:picLocks noChangeAspect="1"/>
          </p:cNvPicPr>
          <p:nvPr/>
        </p:nvPicPr>
        <p:blipFill>
          <a:blip r:embed="rId4"/>
          <a:stretch>
            <a:fillRect/>
          </a:stretch>
        </p:blipFill>
        <p:spPr>
          <a:xfrm>
            <a:off x="5431414" y="876949"/>
            <a:ext cx="2562225" cy="1371600"/>
          </a:xfrm>
          <a:prstGeom prst="rect">
            <a:avLst/>
          </a:prstGeom>
        </p:spPr>
      </p:pic>
      <p:pic>
        <p:nvPicPr>
          <p:cNvPr id="5" name="Picture 4"/>
          <p:cNvPicPr>
            <a:picLocks noChangeAspect="1"/>
          </p:cNvPicPr>
          <p:nvPr/>
        </p:nvPicPr>
        <p:blipFill>
          <a:blip r:embed="rId5"/>
          <a:stretch>
            <a:fillRect/>
          </a:stretch>
        </p:blipFill>
        <p:spPr>
          <a:xfrm>
            <a:off x="665665" y="2865076"/>
            <a:ext cx="2286000" cy="666750"/>
          </a:xfrm>
          <a:prstGeom prst="rect">
            <a:avLst/>
          </a:prstGeom>
        </p:spPr>
      </p:pic>
      <p:pic>
        <p:nvPicPr>
          <p:cNvPr id="6" name="Picture 5"/>
          <p:cNvPicPr>
            <a:picLocks noChangeAspect="1"/>
          </p:cNvPicPr>
          <p:nvPr/>
        </p:nvPicPr>
        <p:blipFill>
          <a:blip r:embed="rId6"/>
          <a:stretch>
            <a:fillRect/>
          </a:stretch>
        </p:blipFill>
        <p:spPr>
          <a:xfrm>
            <a:off x="5383789" y="2322151"/>
            <a:ext cx="2609850" cy="1752600"/>
          </a:xfrm>
          <a:prstGeom prst="rect">
            <a:avLst/>
          </a:prstGeom>
        </p:spPr>
      </p:pic>
      <p:pic>
        <p:nvPicPr>
          <p:cNvPr id="7" name="Picture 6"/>
          <p:cNvPicPr>
            <a:picLocks noChangeAspect="1"/>
          </p:cNvPicPr>
          <p:nvPr/>
        </p:nvPicPr>
        <p:blipFill>
          <a:blip r:embed="rId7"/>
          <a:stretch>
            <a:fillRect/>
          </a:stretch>
        </p:blipFill>
        <p:spPr>
          <a:xfrm>
            <a:off x="798151" y="4679155"/>
            <a:ext cx="2143125" cy="1611889"/>
          </a:xfrm>
          <a:prstGeom prst="rect">
            <a:avLst/>
          </a:prstGeom>
        </p:spPr>
      </p:pic>
      <p:pic>
        <p:nvPicPr>
          <p:cNvPr id="8" name="Picture 7"/>
          <p:cNvPicPr>
            <a:picLocks noChangeAspect="1"/>
          </p:cNvPicPr>
          <p:nvPr/>
        </p:nvPicPr>
        <p:blipFill>
          <a:blip r:embed="rId8"/>
          <a:stretch>
            <a:fillRect/>
          </a:stretch>
        </p:blipFill>
        <p:spPr>
          <a:xfrm>
            <a:off x="3387435" y="4236892"/>
            <a:ext cx="2143125" cy="2143125"/>
          </a:xfrm>
          <a:prstGeom prst="rect">
            <a:avLst/>
          </a:prstGeom>
        </p:spPr>
      </p:pic>
      <p:pic>
        <p:nvPicPr>
          <p:cNvPr id="9" name="Picture 8"/>
          <p:cNvPicPr>
            <a:picLocks noChangeAspect="1"/>
          </p:cNvPicPr>
          <p:nvPr/>
        </p:nvPicPr>
        <p:blipFill>
          <a:blip r:embed="rId9"/>
          <a:stretch>
            <a:fillRect/>
          </a:stretch>
        </p:blipFill>
        <p:spPr>
          <a:xfrm>
            <a:off x="6149687" y="4465491"/>
            <a:ext cx="2705100" cy="1685925"/>
          </a:xfrm>
          <a:prstGeom prst="rect">
            <a:avLst/>
          </a:prstGeom>
        </p:spPr>
      </p:pic>
    </p:spTree>
    <p:extLst>
      <p:ext uri="{BB962C8B-B14F-4D97-AF65-F5344CB8AC3E}">
        <p14:creationId xmlns:p14="http://schemas.microsoft.com/office/powerpoint/2010/main" val="21188176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2200" y="0"/>
            <a:ext cx="4876799" cy="6858000"/>
          </a:xfrm>
          <a:prstGeom prst="rect">
            <a:avLst/>
          </a:prstGeom>
        </p:spPr>
      </p:pic>
    </p:spTree>
    <p:extLst>
      <p:ext uri="{BB962C8B-B14F-4D97-AF65-F5344CB8AC3E}">
        <p14:creationId xmlns:p14="http://schemas.microsoft.com/office/powerpoint/2010/main" val="32588482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1799252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5461" y="1075461"/>
            <a:ext cx="6858003" cy="47070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96540" y="1210545"/>
            <a:ext cx="6858000" cy="4436918"/>
          </a:xfrm>
          <a:prstGeom prst="rect">
            <a:avLst/>
          </a:prstGeom>
        </p:spPr>
      </p:pic>
    </p:spTree>
    <p:extLst>
      <p:ext uri="{BB962C8B-B14F-4D97-AF65-F5344CB8AC3E}">
        <p14:creationId xmlns:p14="http://schemas.microsoft.com/office/powerpoint/2010/main" val="28062211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hQSERUUExQWFRQUGBUWFhcXFxQXGBcWGBgXGBoYFRgXHCYfGBkjGhcXHy8gIycpLS0sFx4xNTAqNSYrLCkBCQoKDgwOGg8PGjYkHyIvLCwsLC0qLCkyLCwpLCwsKSoxLCwsLCksKiwsNCwsLSwvLCwsLCwqLCksLCwsLCwsLP/AABEIAOEA4AMBIgACEQEDEQH/xAAcAAABBQEBAQAAAAAAAAAAAAAAAQIDBAUGBwj/xABCEAABAgMFBAcFBgYBBAMAAAABAhEAAyEEEjFBUQVhcYEGEyKRobHRBzJSwfBCYnKCkuEUI6KywvFDJDNj0hVT4v/EABsBAAIDAQEBAAAAAAAAAAAAAAADAQQFAgYH/8QAMhEAAQQABAMHBAIDAAMAAAAAAQACAxEEEiExBUFRE2FxgaGx8CIykcHR4RRC8RUjM//aAAwDAQACEQMRAD8A9xggggQiCCCBCIIIIEIghFrABJIAFSTQAamOH2v7VbOkqTZmnFOMyvVA5XT/AMh4ED70TRIJ6Lh8jYxmcaC7glsY5zantCsclx1nWqH2ZQv4ZXvcB3EvHmG2ukE61OZylqR8JUESh+UMDXAkk74xl2tKckbj21D5gxywSSGoxaypOIudpE3zPz9rutq+2JQJTJly06GYZiy29KUpAP5jHP2r2kW1ZP8ANocpZlI/T9vveObWgqL1L5iQhu8tCIlA0dJ3XZP+MwGNmPAx5QXanxP9LkySOAzOPlp7K7aOkdoUe1NnufszJ03wJLd4EVJ+0lqqoVHvAuSRrXDLvETosgTibo4LSOd9RSe4xcsmyEzGAUlsHcsxoagMH0DCO/8AEw4/191xkvf3KoJ2gUqZIKQkAEgkF88MS7gcItDpNOQWE6egaJnTLx4gKCRwfkYmteyAgkX0qqSSm8Q51UAGDbx4mM9EuvZUkaBMwDwQhz4xyMFhzqG+pXPZhvX8ldXZem9uRhMmKGkxKFjmbgV/VG5s/wBqM8N11nSsZqlqKCOCVXnPMR5tPspQbzIL5kzQ/NRAhUzF43AofcVebixJEZ5wL6DmPsd+nlzXLZZ26tffj/wr3HZfTuyzmBUqUo/ZnJucr9UE7gqOgBeoj5zNqlj3gpJ8e4pHnGvsjb8+yn+RPKRmhYJlnP3agPmQx3xTdnj+9tKxHxIjSVtd4/gr3aCOK2B7Spcxk2lPUq+NJvSjxUP+3zoNY7NCwQCCCDUEVBGojoEHZascrJBbDadBBBEpiIIIIEIggggQiCCCBCIIIIEIjE6T9LpFhQFTVOtT9XKSxmTCPhGmHaLAONRGb066eIsKLiGXaFDsguUy/vTGqdyBU7g6h41NXOtMxU2YpRK/fmrIvK0AYUGiEhgDFqKEZe0kNN91VnxLYh3rS6SdLbTtBd2aoolOGs8okpFf+RVL5/FgwZAiOXICKIASkYKNSd4Jxf7o0hbKEpUkJGaakDUYDAeMJIkqqZmJ+y7kfiVlwqeEV58R2rCGfS0cr3/n5qvPTYh0upKjXNDOQpSi4DvXudRHdFXqylnKUOG7IvKFa1y/VGquQVApAZ3YDVs9ecRz5BCXWzJIdKWL1GKjluHfHWDxDGmm8zrr+K6/NkQurZUpC0qmEkBR1U6zoCBgBxETqlmYsjrOyGoigbNyOyONYv2QImIIu3UfCwD7x6nSMpSWLJUyRVw4bjney9Iuwv7aVwALXNFAGqHpof1snAa2taTYZaaJQneo18TV+DQfwNcVE41OQqBQUBYUGXOHbIUVpJNQk0er0FDqflF5ErE7j4kD5xhzYmfDyuYX689VAa4bFY6rCoJBKsA4Z3DUIBfEsDXM1fKmhaVH+YLwNAQKvkFMxB4EDjG5b0gSlOWxAwq4wHd4xgH4s8FDXeeOe+ucbnDZZMTE4vPhWnzVMF1RU9usaZaRcJQ5xckYYEio4NFLrFJqQlQ1YEHipNX4mH3WqngRi24vin642dnSErXoWNASAcM/kaeUXMoggPanNWpRs2jqqQtAozobKqkniMh3xekEFOCSwqU0Z+GHMRdmbNlnFDHUOO8ejRUTY1IW6U9k0vA4b9RGRNiocTGWssEa6kfs6qvIQ5tDkgJDuFFJ3/8Asn0EbmxellosbFLLlKe9LJ7BU9bpDhCjjTNRcGMhadRzDPzGB8ISakpCWOWI3l2PJqGMxrq1CRHI6M5mGl7V0e6USbYh5SmUlr8tVFofUZjRQpzBEa8fP1ltipaxMlqMuYn3Voy4pwI1GB0MetdD+mibWBLmMieBUD3ZgGKpfzSajfjFhkl6FehwmNE30u0d7rp4IIIatBEEEECEQQQQIRHH+0Dp6iwI6tDKtKw6U/AnDrF6BwQAcSDkDGr0v6UIsFmVNV2lnsykOxmTCCydwoSTkAccI8I61c6cufON6atQUtTUfBhwAAA+yABiKWYo25TLJ9o9e5VMViBC3vT50tU2apc4lShiC9VYqKjvLlsajCLSEE8ByAGlMOAh6pfaU+F5XngN8OUpg7UGA3mg5mlYoYjEPncBy2AXmpZHSO1TkywzDPE5n0EST1hIvHPHj+8TWeWCArIgEDV/lGdtNBEy87uNKN8PCIwUbZ5uykOmui7jjv7kf/LKwSkAHmTxPybvhZdmMwAkgqrRSmfMFtGyasS7K2ffUFCl1jdOO4jUUw887+2EBICsJjuC1S2L/vGpLJFBO2CBtOPPevHu5nXTdWw0AWmbLsSkrUFEOQDyr4DdGZaEkzCnHtNl2i7OW1i1tG0FSgKggBwaEGjp4OAf9QzZqWmpOQIJ8vF25w7DwyMD8TJWZzdq2ode/wCWoJ1pblnsoSlroSSXUBUPQU5AeMTpl0PIfP5QsxYAJOAqTGLaNpLUgjB1YpcEgA794jy2Fws2PeXN25nX4a8U1xDVPb7YgoWkEFRBGGDVJfgDGJImXTgDq+Lac+ByixZqLScgQ/DPwi5bbakoKEoYk9qgFRmGOMepiw/+GGwxtLg46m9vnRKu9VkKl3TTkdQfrCFR2SFjIgkafsdfozXHDZio4Z+vfDAGr/o7o1XAOBB5qLW219ANQ4cMQ+GG8RVs03sh1C8BWvJzui7s+alUsXfsio0bz4xTn2BKxfQxBcqBLAHMuHrqBQ6x41kTQ98MttAdoa23oHxGyksBCbZ1JmAqZmJA0V6b8uERTUEEnPPe+uREWbGbyBhSlAwpuy4Q5ScjUeXCEzEMlcyqoqpJH0WcqW+FDpr+H0iOVaTLIUk3SkgguQxGBBGB3xanyOY1+s4q2lTiuJo+o36Hf36w2EZ3hqS283evYeh3TBNrBlrIE9Acj40UaYnvDjIkZER00fPsi0rkzUTJarsyXdZWigkJLjTEEZgkR7X0X6QptkgTE0UOzMQ73FjEbwcQdCOEPa+yQvSYLF9sMrvuHr3rXggghi0EQi1gAklgKknAAZmFjhPav0g6qzGzpPanJJWP/EKMdyyW3pCxHcbC9waOa5c4NFleedLukR2hazMCmloBTZwRVMss8wjG/MICsmSEUcPFaTJDaJFKeQ3xX2dJJDk1U6iTpr9axeSH4DD1O+F42a3dmPtboP2vK4qYyPJKmIvMeTaEeuPfFiVKbHkPmYLMhqnDTX/X7RFbbWqW6rjpBDqJAd2wGL1zjOax0zsrN/ED3XMbL1Kuy5cRzrJ1qwk+6gOd5OXJvHjF6RLfhE0VI8S6FxePu1o9Cef4v3V5rFDZrKEAgPUuXxeLBlgsVAKY9lwCx1GkMM5ILFSQcakCmvCJbwNRhlwiu98t9q4mzz/tOAGy5mexWolwSTvz0LecO6kXfeHa1cUFNGxfPIRb2jID3g5ckHDEaMK51ivMTVtKd3715x9Fwsolha5und0rkqbtCVIJq+ruUI1vJdsWxiI2ZV0UOKvJMAREi0UTwPmYYyJsd5BVmz49VxmvdQfwytD3Q+fZzeOAetSBjXM74W5DpiKDh5EjyaGqLUIlsR2hTKp8qeMT2axoUopcuzpegOdW9dYhKIu2iWOqlqFFJ0YFteR/uininkAMaaLjQPQ0T+NK80xh59FnFRF5JpkUigNRjyqCdIupvLBlICAkJDnIvmG1rzeLW0OqUkKJYs6SMdz7os2CqASkJUpzQNX9w0YOKx+eBspjp16XsHdR1Gh8CnButWq1ksIlpbF8eOo0hJ0mLxERKTkcPKPPmd0ji55slS5iy5lHJwzfCKCFJUHJBGffRJBzPqdW1LdYr6VJ8ct3KOelyypV0YVcHPUls9NO993h8EU0TnOdRb6D57KqYmndSKSQXxJPfu46a4aRtdEOkhsdoEx/5S2TNAcujJQAxKSSc6FQzjMXZroAxGpzhqkUcZY8/td+O/jBLM2TU/cDvtY/n9JLZSxwe3ceq+hkLBAIIINQRUEHMQscV7Mtu9ZJ/h1HtSUgo3yjRvyqDbgUR2sdg2LXq4pBIwPHNIS0fPPSDbht9tmzAXQq8mXulpHYI4slTaqj1z2n7Z/h9nTWLLnNIRVi8x7xBGYlhZHCPGNky7oCt5KeIZu7Hi0XYXdlG6XnsPdUcfLkaAFeCLoujc/LLl58BFqzyn4ZxAEVpgajhpyw5ReSlqd/HTl6xgyO6rzrRZUqA8NXZVKK3AKQlkJyUog1O8UAO8xPKTFxCWDn61iq2Z0bszd/n/PNaMbFBsuUBLSlDlIAYk+8TUlOqdMNwaLKpb0cjh5RVO1JYYAu+mQ3xUtVuK1slRKaAYjm4L/WEW48BiMVMXFpbdmyD8v4E0va0LStEkhB6sMokYXah6kv9YxRkSySRNVdCQAzs71q31hDU274aUAdQvEgaqx5NEQlKJfE6gufCsbeF4fNGxzHkDo6vqvnr4XW518kp8gux/SvW2UlwpJHZDtkwwbmRGeERME0L4k+VT8oRo1cJAcPEIy665pEj8xtNCIetGHDzJPzgh0zHknyEWUu1HdhSjs8CfED0MLDk4Hkfl84EBQFEIkMd2B4GJWhpTEqQU6zJQmqlEKBOA/YxstGYrZcxQBus4zIFRx3NF+wyClDKyJZtOMeO402F9StlBddVYNDurWh57q/Dm2IRarQlIBUWctma8oozLWZZPW1SapKRkcjkGHPjEVttpE0gtdBwbIgZ4/6ivPtC5RYVSQCAqrDTHKOoOGAMbYsvF7136GrBre9D5KHP3Wgi0pmhkkFsBXxBrGVZWUVkBjeY8gPm8FptdyYlSAA6UlQAABetKeMRT7W6+sQkChCgboL4mubt4GGM4e/I4s2cBVnodjsNeR2S3jMpltgTj4HX6yiop0nDDEa6iKM+0FSirUjwwjUuhQBOQBOt3LngnmI5xGDdhg0uN36KlJHlpGzdvCx2yz2gHsoupmZEyJg7d4fde83xSxHvwMfOk+yiYSTj2j3jtAefI6x7F7M9rmfs+WFF1yHkLq5eWwSSTmZZQr80WLjdGMnLfzv2/hbfDpQWlg8Vxnts2len2ezg+4hU1SdSs3EHiAiYPzRx1kUMB9hk8WxPNRPIDSNP2iWkr2naFu6UXUI3FKQluIWVqjL2bLZIOsW8UGswYvu9dVV4g678VoSrSlHvYZblHA8KP8Ali7IILbw43jXxjAts1yAHYB+Z/ZvGHon9lKTgl2IxDl6ekI/8T2kTdadz/5+AqzIqAvddXJQ8JbbYhKVBwSzBL1wzEZlttSriSHAUMQcda5Fh/VGemKuD4MZKkldWuw7j1Ty7LopECLMoMCeQ+fhTnEKBFkjAaeZqfTlHqyq5QlMSpTDUiJQIEoqVU0gAPlxxrnuaGdZuHc3k0Ew1PhwFB4Q2IQSnXhoPH1h80hzQ6YjKmkRQ6d7x4nzgRyQ40PePSHy1CtMjidA+TaRFDpPvDeW76QICL+4eJ8zB1p1bhTyhqRBAhbVhXelh8R8qfXCCepkk4MCYybPPKVAg0eumhpwiSZImzCynYGr0A4ax4/FcHaycyPkDWEk6+OwHP5or7MRbaAsrNuKWWFSa/Ri6djqKQSoAp0D4YVocB4RpWexpQKY5nOJQMtaRxi+Nve/Lh9GjnQs/nQDyUthofUuPnWhSiCok5ZCmmEPslm6xRHupauJ5je9Y3v/AIyWzXBg2b9+sNk7PShykM+LknDR4uv41CYyIGlp5aCvxdLjIRuslOxgk1ckHgKRHaLUEKY+6c/ixBG6mHF42LRUU4Hfo/pujLtUkKDERnsxJlfc5JHt4clVloHVVj2Tq2GhHoR5x2Psjtty1Wmzk9mYhE+WPwslR4kLl/pjiEFgEnEOH1GI8HH5Y3+hVr6u32VXxLXIV+Fctak874T3Rejbke5g1BBo9w1v0TsEezxAHIrmtsTL860VcrtFpmjh1iwB3P8ApAzh+zluiuCXfgA58HjNnzSV3s2SeZAUed4kxoWCeEhSm94pSW+ySXf8NPFtI2sXCXwChdUa+dybiW5wfG1BLSpRJYkmpYE1PCJExoJaSCQ5vGgowNfCGbOtpQSbqTiok48OBLd8TFinyhz42WNK1q+v4Sw7NqrNrnlSgAaISEgHMgdrJiH10iJDHcd2Hdly7oJyCAnG4oEpvM4fHxasNRDsMGiMBu3z1699qHK1Jk11GJatBU8Kaw8F66wyTQE8B31+XjEyJmoB4494rD0opyREsrHhXur8oRLbx3H0iRCKFiMOGJGu54EvmooId1R0fhXyhFJbGkSoQkVECzU8TCyfeHEecNiEIgBggiUJ6/eIwD6b4ao8NKeZ3w6ZU8QPECASToedPOOaG6lTbOlgrrkH50jYmecVrHs64XKg7NFtTNmfD6zj59xjFMxOIuN1tAH556LXw8ZYyiNVAYQo5RIVaUiJUZQpdlJMIxxev0OMQTS8THDh8/8AXjEK4daS5VSKtrT08WjPnCL86KlqxfWvr4vF2NZ8wWVa5ThTe8BeTxSX/tvQmzbQRaLPWsqbZpitb4nIvf0AgjjFyVRQJzLDnQk7q/VYzFJuKvgm8Tn8TEBt7mN/Bzigx2/Lz5eCMNJlc0HrosxYIUXoXL8YsoUyU77x5UTXuVD9sp/6ifqifOln8kxaUnuS35YiX9kaJHi6v8o9K3UBX3iiQtuTITPQCHBFCHw4DMeMVZKQHvOQTddLVAqWffdhdkWhrw3XhlUb4CsEJehN5TjCpao/KKjujOw0b2SyRX9Old12dOaqtFEhaFiKpnZvAocjtXSoBqEA91ILXYDLIq4OB9YoBBHyIw5GLEq0KBd34184YMPJHJnjcMvNtVZ62Ofl5KSRVFTjBPM/L/Hxh6IYvFtAB4erw9Bi6ElynTD/ALPEjwB9REaTEisBzPkPlEpabDhMIwJHMw2CBQpZM03hU4jfDOtO7uT6QSse89wJhsRSm9E7rDu7k+kHWnhwAHlDYIKUWpZk0sKnDU6kfKJdnWe8t8ksT8orqwHMeL/OL+x1jtDOh84zeKyviwcjo969zR9E+AB0gBWkYTX6+qPAYROPh30j5q3dbRUZhhhxhhhgSXJBnwPhX5RCuJQajjEa0f7h7RaS5U50Vpyey5yOHGofdQxanLbDv9IpTDRXI83b5mL0SoTKhPVV4q7UBcgByVsON6n1vixNh6Q9pk/enyEAamYtKPAEnkI1MILlakYcZpGjvCTp7Zuq2pakkdlSgvKqZiELJG++TzTGPPSym+6iuouJqI7j217Nu2qROALTZRlnQGUpw+8ib/RujiLwNFFuyi7jR0pod31rHqMO+4mnur9LZnGV5UllmXVA1YaRfmWYEOlQolKruYBAPe5jLAYscY07Etpqc3SkHmgRGIDmgysOoH5A1r+1VcOa0rNsdg5UQWqAB3F6GITIHYcEX6hsnLVB86cI1VSgtJSXY0LRYNkSu64wZjmGrjHmcPxl7XXMbs8gNBWnr56d6MthYpS5JDFy9Me4h88oW6QWIIO8N5xaVsi7UEkUYXQTzcgERXXalE9ovkxqA2gOEehw2MZiT/6TYG+4N8kl7a3T0GJl5cPmT84hTMGY7iR5vE6yl8SKJyByG+LqSQmQQ65vHj6QdWd36k+sC5pEvHkr+0w2JZcovgcFeRhnVK+E9xgtTSbDggkeG/lB1StD3GHJlkH3T4iIcdNEAJFJZI4nxCYs7Osl43jgkht5iDqzdOGIzGh3xasNpSgEKOJyq3cIzeJ9v/iuEOrjpp0O9J8IbnGbZaRht6FCwQ4Lg8oQq3fOPnOUtNHdaxKaoVYQwp19YfOXXx76xCTDKAKUSgqGXj6RFalVP1vhyjENoVXkPIQ5uqS4qpOMVSrH8KvAE/KJpqoqkuWGiv7TF6IarNmdqqUw+NBGn0bs3W7YsqAHShRWdxQhSr36koHdGZMTgBjgdK5D1+WPV+yKwX7fap5dpSTLByJmzCabwmUOSt8beEa1rXP5gH10H8qzw9maQLqfazsjrtnLWPes6hPGXZSCJj7hLUo8UiPEph906pT4C6fFJj6dmygpJSoOlQIIOBBoQY+c+kuxTZJ6pNWlqUgEvVP/AHEl96Zg/wBgtqcPk0LD4rXxbNnKnLmZHDI5j1G6N+x2UC6o1JShj+QYaU845tBjpbJO7KCMClOO4Xa61TC+MOc2EBvM6rIndQC05SouSFeR8jGfKWDu8R6jxi5Icdxrlgc48Y9mq7jcpwYzNp2RmUkFy7sKauWzjQSYeDE4TFPwsokb5jqnlocKK55KosTFV7vIRsTJKVe8AfrKMe2y7sxQ3luEey4fxRmMJblojWt/n4VSSIsFpQqHRAlUSBUa6r0pZefA+TQ2Flqx4fMQ14EJYIR4L0ChPHuniPJURkw5KqK5eY9YhKohTS0dmWkvdODOO/8AeNAmOb6xqgtwiSzbSKHo71qc9Y8zxLgrppHTQ7mtNrPM3srsU1DKVvzD5DyEZ20todWA1VHDQDUxRn7XmaiqRlhTKMybNJxJOVdIXhOAuEmacgjoL19l06W9loyduEBV8OcQ1H3buMWv40LdsgjxSD9cIwDLOOA1NO7XlGhYpqUkjFTJxoGCU4a1fHuizxDh0DI3SRto923Ll4X+UtxOXVWFh9w1P1WKypnvN8JrmXpyFcIdPmvjFYnsqOt0eZ/xHfGLGKWe51lNkntDcX5Cp8o9V9lmyOpsAWR2rQtU81fsqZMttxlpSriox5nsbZ5nz0SU+9NIT+FBe+vlLTMZ6EgCPepcsJASAwAAA0AoBGhE0tZrzWzwuEgGQ+SdHm3ti2CTKRa0Jfq2ROGssk3VflUrHRbmgj0mIrVZUzEKlrSFIWkpUk1CkqDEHcQYfFIY3hwWu9oe2ivmMpzFRrpuOh841Nmz6AZdoeSh/cruhvSXYC7BalyVOUistZA/mSlYE5EhrpGqSWYiK1nUCDd7KqKAejpd2J+6VUOmMbs0bcRCW9dliTRkgtK6KUuL1lm1pofIxjWae4qGOYOIjQs03tDiI8PLEWOyncKhG8tNFaUudqB5eVImDa/XEekZ6FxYRMii5qvNfasLLBx2twZz3tFLalnWolRASElTOctSeQpFoKhepSFEgAHXOtcYsYTEDDO7QD6hsd/HnQ/BTHDMKWDcIxB1wMKFx0ClEhiSx3mKi9mpJoWGl1PpHo8Px+J3/wBhl9f7Vd0HRZ0tdFcP8kwl+JVyFpCnQGbEZ9pPwmkVeuHwj+r1jfjlZIMzDY7tUgtrdS34QriPrh8I/q9YOuHwj+r1hijKpErorh/kIiK4cmfRVAKDJ/tDV4iNpOrcAB5QLqkrE4AngIYpGpA4n5Bz4QyZNJxJPEvESlQLoBT2gpcVJ7KcKDAZn0iuqfoAPE95w5NBaVV4BI7kgRXUqABdoWok6kw4TP5r4i8W76QyUrtP8Lq7qjxYc4SxyL5ONNMf2hOIc1sTi7avfRS6g0krRmrhJgZKXzdTccH0DAHnCpAdsTrkBmfvMH3cYm2TshdutSZCbwC3VMmD/ilBgS5+1UJTvILMDHkI48xoKhHGZHBrdyu29kexDdmW2YGM3+XJozSkmqvzKDDcilDHo0RWWyplITLlpCUISEpSKBKUhgBuAESxecbOi9dHGI2ho5IgggjlMXM9Puh4t9nZLCfKdUlRpU4oUfgUwB0ISWLR4IypaylaSlaCQpCqEEUUlXiI+oY4H2k9Av4lJtEhP89I7aQzzUjTLrAMH94BqdkjQwmJ7M5HbH0VXEQ5xY3Xk0q1GWph2kjAHMGoIzDgvSNmzWlKx2S24+o+Y5xz5Qbutyj1wfAg1SoHEGtd0TbPnsqudOcN4hhGyxmQD6h6rEnisZhuF1KyQXyNXyrXEUziSXNjPlzywIJDdk15jzPdFhFo1A8vKnhHknxqsyVaCJkTqXXkPIRnomDUjx8f2ixeoKjDVszq0VjGrjZLVkKhXiAPoYUTYQWEJwcrKTQ8PmIwNpz0EgIAo7kBuW+Jto7S96WPhcl+beEYt+PV8G4c5lYh5roO48z+glyOvRT34S/EN+Evx6dIpWUr7KuQ8X+UQlcJf7J4p8lxGHOAJ4ViF1SeVwzEtrSBUpWYb8RCf7mhZQALlXuuaAmowxbNoLXQamWiY6idSe54iAJwD/WekBmpGCf1F/AMO94jXNKmHcBQPuApAuwFKwSkuXKqMnQMS6sMbuD5xYs6+xRgDVh88yeMZ1omVYYJDcdTzJPJo0LMgBIfAM+8nBI3k0EZXE7MbWjclJxFloaOalUSwCUlS5hCUJT7ynLADeo+A0Mex9BuigsUjtAG0TWVOUKhx7qEk/YSCQNSVFheaMvoH0H6ki1WhP8A1BDS0nCSkhiwyWRR8hTNT9xGW1oYKG/P+Fq4HCdiMzvuPoiCCCBaKIIIIEIggggQvP8Ap97OjOKrVZABaG/mSqBFoGbvQTGzNDgWooeRzpYSoghUsgmigoMRilaT2kKBoRXgBH05HLdM+gMm3pvP1U8e7NAd2FBMT9tPMEZHKL+GxeT6X7eyqzQZ9W7ryOyklO5QAcVTeyqMK05mHomxDbdlWiwTRKtCCgn3FpJKF/gWwvYYFiMwHETKnXg5AJ+01C+tKV3g14iMnEwhjyBsdR4LzM0RjcWnRTomxZTN7PA+Y/8AyYzgRkSOIcd4r4RPIcuAQXFGIxxFCxxDYZxTMdrhriFcTOiUW0/FhjXDjHP7RmLBHvAcxXjzEUjPJxL840sPwcysDy6ge5XIw4i7WpOt5XMUXBDLbspwCTqIrfxJ0T+lPpEFnV2m1Ch3pI+cR349OxgY0NHIUnUrf8TuT+kQhtJ+7+lHpFa/CX47pFK6bUq4GLOo4ADAJbDiYgXaFHFRPEkwycuiRonzJV5ERDfgAU0pCqFKmTvUfAep/thE2dRyIGqqADMuYbOZ6qAAoAO0WGGHZfM1xJgUgKMqh0t8RUlwkB33qpphxO6ESpOLEgYkln3ADPnvi5sfY9pt8zq7Oi83vH3ZUsZdYoBhlSqjixrEOcALOyY1hJoKnIs7rSkArUSGQgXia4OAd1AFEuzOY9i6E9AeqKbRakjrRWVKoUyX+0cQqcRipyE4An3jo9DOgEmwJvP1s9QF6aQzbpafsJqdSXqcAOpjExWJEjvp/K0IcOGHM7dEEEEUlbRBBBAhEEEECEQQQQIRBBBAhQW6wS5yDLmoStBxSoAimBrmDUHKPPtuey1SSV2NTj/6phy0SvPgr9UekQRy5odukywRzCnhfOm2pM2zLCVoKPurBBcGrHBScGUHBjLFsU2JGdMuBj6Xt2z5c9BROlomIOKVpCknkY4fbHsassxzIXMs6i9AeslufurN4cAoDdGhhpYGNDXt161aonABv2ryNc4veBIvYsWZWY+Y3EQotiviJ49rzjsbd7IrZKe4UTknJJCVUzN8gA8H8Y5y3dErVJPbkzANermNzVdu+JjVZPE7YhKMT27hVJFrZSSbrAj7CNeEIqexIKUuKYEYcCIp3g5F5DihHWS37r0WZslSjeABCq0UnH7Werw7RcZSnfxA+BP9f/tDpc9yAyQ+JugsMz2nwDmIBZl4N4p9YQrA7N9F5TBusl6+6O1Uk+msGiA0qaZbSSSyQ/3UUGQdshSG/wAUs0vKrkCfIRfsPRK1Tj2JKyNbky7+q7d8Y6TZ/sjtax2iiSD7xWQpZG4IJAG5+ZhLp4mbkJjYnnYLiFzGDCpPvH5A6b8zwrNs3Zk20Luypa5h0Qlz6JFPeUQka5R61sf2NWWWxnrmWhQaj9XLcfdQbx4FREdxYdny5CAiTLRLQMEoSEpHIRUkx7RowWrLMIf9ivMujvscUohduWyRhIlKOH/km4uaPcrT3mpHptg2fLkSxLlITLQnBKQAByGe+LEEZkkz5DbirjGNZsEQQQQpdoggggQiCCCBCIIIIEIggggQiCCCBCIIIIEIggggQiCCCBC5/pV7vKPHOlmJ4K/tTCQQ6H7lw/ZO6I4/lT5GPYuinu8oIIib7kM2XQQQQQpdoggggQiCCCBCIIIIEIggggQiCCCBC//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79318" y="135082"/>
            <a:ext cx="7523018" cy="6328063"/>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2937" y="457200"/>
            <a:ext cx="5486400" cy="584775"/>
          </a:xfrm>
          <a:prstGeom prst="rect">
            <a:avLst/>
          </a:prstGeom>
          <a:noFill/>
        </p:spPr>
        <p:txBody>
          <a:bodyPr wrap="square" rtlCol="0">
            <a:spAutoFit/>
          </a:bodyPr>
          <a:lstStyle/>
          <a:p>
            <a:pPr algn="ctr"/>
            <a:r>
              <a:rPr lang="en-US" sz="3200" dirty="0" smtClean="0">
                <a:solidFill>
                  <a:schemeClr val="bg1"/>
                </a:solidFill>
                <a:latin typeface="+mn-lt"/>
              </a:rPr>
              <a:t>Surveillance Law</a:t>
            </a:r>
            <a:r>
              <a:rPr lang="en-US" sz="3200" dirty="0" smtClean="0">
                <a:solidFill>
                  <a:schemeClr val="bg1"/>
                </a:solidFill>
                <a:latin typeface="+mn-lt"/>
              </a:rPr>
              <a:t> </a:t>
            </a:r>
            <a:r>
              <a:rPr lang="en-US" sz="3200" dirty="0" smtClean="0">
                <a:solidFill>
                  <a:schemeClr val="bg1"/>
                </a:solidFill>
                <a:latin typeface="+mn-lt"/>
              </a:rPr>
              <a:t>Theme</a:t>
            </a:r>
          </a:p>
        </p:txBody>
      </p:sp>
      <p:sp>
        <p:nvSpPr>
          <p:cNvPr id="4" name="TextBox 3"/>
          <p:cNvSpPr txBox="1"/>
          <p:nvPr/>
        </p:nvSpPr>
        <p:spPr>
          <a:xfrm>
            <a:off x="1236519" y="1776846"/>
            <a:ext cx="5735782" cy="523220"/>
          </a:xfrm>
          <a:prstGeom prst="rect">
            <a:avLst/>
          </a:prstGeom>
          <a:noFill/>
        </p:spPr>
        <p:txBody>
          <a:bodyPr wrap="square" rtlCol="0">
            <a:spAutoFit/>
          </a:bodyPr>
          <a:lstStyle/>
          <a:p>
            <a:pPr lvl="3"/>
            <a:r>
              <a:rPr lang="en-US" sz="2800" dirty="0" smtClean="0">
                <a:solidFill>
                  <a:schemeClr val="bg1"/>
                </a:solidFill>
                <a:latin typeface="+mn-lt"/>
              </a:rPr>
              <a:t>Legislative Compromises </a:t>
            </a:r>
          </a:p>
        </p:txBody>
      </p:sp>
      <p:sp>
        <p:nvSpPr>
          <p:cNvPr id="5" name="TextBox 4"/>
          <p:cNvSpPr txBox="1"/>
          <p:nvPr/>
        </p:nvSpPr>
        <p:spPr>
          <a:xfrm>
            <a:off x="4975891" y="3254067"/>
            <a:ext cx="2705869" cy="523220"/>
          </a:xfrm>
          <a:prstGeom prst="rect">
            <a:avLst/>
          </a:prstGeom>
          <a:noFill/>
        </p:spPr>
        <p:txBody>
          <a:bodyPr wrap="none" rtlCol="0">
            <a:spAutoFit/>
          </a:bodyPr>
          <a:lstStyle/>
          <a:p>
            <a:r>
              <a:rPr lang="en-US" sz="2800" dirty="0" smtClean="0">
                <a:solidFill>
                  <a:schemeClr val="bg1"/>
                </a:solidFill>
                <a:latin typeface="+mn-lt"/>
              </a:rPr>
              <a:t>New Technology</a:t>
            </a:r>
          </a:p>
        </p:txBody>
      </p:sp>
      <p:sp>
        <p:nvSpPr>
          <p:cNvPr id="6" name="TextBox 5"/>
          <p:cNvSpPr txBox="1"/>
          <p:nvPr/>
        </p:nvSpPr>
        <p:spPr>
          <a:xfrm>
            <a:off x="1526476" y="3258406"/>
            <a:ext cx="2652649" cy="523220"/>
          </a:xfrm>
          <a:prstGeom prst="rect">
            <a:avLst/>
          </a:prstGeom>
          <a:noFill/>
        </p:spPr>
        <p:txBody>
          <a:bodyPr wrap="none" rtlCol="0">
            <a:spAutoFit/>
          </a:bodyPr>
          <a:lstStyle/>
          <a:p>
            <a:r>
              <a:rPr lang="en-US" sz="2800" dirty="0" smtClean="0">
                <a:solidFill>
                  <a:schemeClr val="bg1"/>
                </a:solidFill>
                <a:latin typeface="+mn-lt"/>
              </a:rPr>
              <a:t>Changed Politics</a:t>
            </a:r>
          </a:p>
        </p:txBody>
      </p:sp>
      <p:sp>
        <p:nvSpPr>
          <p:cNvPr id="7" name="TextBox 6"/>
          <p:cNvSpPr txBox="1"/>
          <p:nvPr/>
        </p:nvSpPr>
        <p:spPr>
          <a:xfrm>
            <a:off x="4220410" y="2515456"/>
            <a:ext cx="391454" cy="523220"/>
          </a:xfrm>
          <a:prstGeom prst="rect">
            <a:avLst/>
          </a:prstGeom>
          <a:noFill/>
        </p:spPr>
        <p:txBody>
          <a:bodyPr wrap="none" rtlCol="0">
            <a:spAutoFit/>
          </a:bodyPr>
          <a:lstStyle/>
          <a:p>
            <a:r>
              <a:rPr lang="en-US" sz="2800" dirty="0" smtClean="0">
                <a:solidFill>
                  <a:schemeClr val="bg1"/>
                </a:solidFill>
                <a:latin typeface="+mn-lt"/>
              </a:rPr>
              <a:t>+</a:t>
            </a:r>
          </a:p>
        </p:txBody>
      </p:sp>
      <p:sp>
        <p:nvSpPr>
          <p:cNvPr id="8" name="TextBox 7"/>
          <p:cNvSpPr txBox="1"/>
          <p:nvPr/>
        </p:nvSpPr>
        <p:spPr>
          <a:xfrm>
            <a:off x="4220410" y="4184928"/>
            <a:ext cx="391454" cy="523220"/>
          </a:xfrm>
          <a:prstGeom prst="rect">
            <a:avLst/>
          </a:prstGeom>
          <a:noFill/>
          <a:ln>
            <a:noFill/>
          </a:ln>
        </p:spPr>
        <p:txBody>
          <a:bodyPr wrap="none" rtlCol="0">
            <a:spAutoFit/>
          </a:bodyPr>
          <a:lstStyle/>
          <a:p>
            <a:r>
              <a:rPr lang="en-US" sz="2800" dirty="0" smtClean="0">
                <a:solidFill>
                  <a:schemeClr val="bg1"/>
                </a:solidFill>
                <a:latin typeface="+mn-lt"/>
              </a:rPr>
              <a:t>=</a:t>
            </a:r>
          </a:p>
        </p:txBody>
      </p:sp>
      <p:sp>
        <p:nvSpPr>
          <p:cNvPr id="9" name="TextBox 8"/>
          <p:cNvSpPr txBox="1"/>
          <p:nvPr/>
        </p:nvSpPr>
        <p:spPr>
          <a:xfrm>
            <a:off x="910938" y="4989158"/>
            <a:ext cx="5735782" cy="523220"/>
          </a:xfrm>
          <a:prstGeom prst="rect">
            <a:avLst/>
          </a:prstGeom>
          <a:noFill/>
        </p:spPr>
        <p:txBody>
          <a:bodyPr wrap="square" rtlCol="0">
            <a:spAutoFit/>
          </a:bodyPr>
          <a:lstStyle/>
          <a:p>
            <a:pPr lvl="3" algn="ctr"/>
            <a:r>
              <a:rPr lang="en-US" sz="2800" dirty="0" smtClean="0">
                <a:solidFill>
                  <a:schemeClr val="bg1"/>
                </a:solidFill>
                <a:latin typeface="+mn-lt"/>
              </a:rPr>
              <a:t>Conflict</a:t>
            </a:r>
          </a:p>
        </p:txBody>
      </p:sp>
    </p:spTree>
    <p:extLst>
      <p:ext uri="{BB962C8B-B14F-4D97-AF65-F5344CB8AC3E}">
        <p14:creationId xmlns:p14="http://schemas.microsoft.com/office/powerpoint/2010/main" val="27762577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2937" y="457200"/>
            <a:ext cx="5486400" cy="584775"/>
          </a:xfrm>
          <a:prstGeom prst="rect">
            <a:avLst/>
          </a:prstGeom>
          <a:noFill/>
        </p:spPr>
        <p:txBody>
          <a:bodyPr wrap="square" rtlCol="0">
            <a:spAutoFit/>
          </a:bodyPr>
          <a:lstStyle/>
          <a:p>
            <a:pPr algn="ctr"/>
            <a:r>
              <a:rPr lang="en-US" sz="3200" dirty="0" smtClean="0">
                <a:solidFill>
                  <a:schemeClr val="bg1"/>
                </a:solidFill>
                <a:latin typeface="+mn-lt"/>
              </a:rPr>
              <a:t>Compromise Examples</a:t>
            </a:r>
          </a:p>
        </p:txBody>
      </p:sp>
      <p:sp>
        <p:nvSpPr>
          <p:cNvPr id="4" name="TextBox 3"/>
          <p:cNvSpPr txBox="1"/>
          <p:nvPr/>
        </p:nvSpPr>
        <p:spPr>
          <a:xfrm>
            <a:off x="270164" y="1776846"/>
            <a:ext cx="8593281" cy="3108543"/>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bg1"/>
                </a:solidFill>
                <a:latin typeface="+mn-lt"/>
              </a:rPr>
              <a:t>1947 – National Security Act</a:t>
            </a:r>
          </a:p>
          <a:p>
            <a:pPr marL="1371600" lvl="2" indent="-457200">
              <a:buFont typeface="Arial" panose="020B0604020202020204" pitchFamily="34" charset="0"/>
              <a:buChar char="•"/>
            </a:pPr>
            <a:r>
              <a:rPr lang="en-US" sz="2800" dirty="0" smtClean="0">
                <a:solidFill>
                  <a:schemeClr val="bg1"/>
                </a:solidFill>
                <a:latin typeface="+mn-lt"/>
              </a:rPr>
              <a:t>Foreign vs. Domestic</a:t>
            </a:r>
          </a:p>
          <a:p>
            <a:pPr marL="914400" lvl="1" indent="-457200">
              <a:buFont typeface="Arial" panose="020B0604020202020204" pitchFamily="34" charset="0"/>
              <a:buChar char="•"/>
            </a:pPr>
            <a:r>
              <a:rPr lang="en-US" sz="2800" dirty="0" smtClean="0">
                <a:solidFill>
                  <a:schemeClr val="bg1"/>
                </a:solidFill>
                <a:latin typeface="+mn-lt"/>
              </a:rPr>
              <a:t>1978 – Foreign Intelligence Surveillance Act</a:t>
            </a:r>
          </a:p>
          <a:p>
            <a:pPr marL="1371600" lvl="2" indent="-457200">
              <a:buFont typeface="Arial" panose="020B0604020202020204" pitchFamily="34" charset="0"/>
              <a:buChar char="•"/>
            </a:pPr>
            <a:r>
              <a:rPr lang="en-US" sz="2800" dirty="0" smtClean="0">
                <a:solidFill>
                  <a:schemeClr val="bg1"/>
                </a:solidFill>
                <a:latin typeface="+mn-lt"/>
              </a:rPr>
              <a:t>National Security vs. Law Enforcement</a:t>
            </a:r>
          </a:p>
          <a:p>
            <a:pPr marL="914400" lvl="1" indent="-457200">
              <a:buFont typeface="Arial" panose="020B0604020202020204" pitchFamily="34" charset="0"/>
              <a:buChar char="•"/>
            </a:pPr>
            <a:r>
              <a:rPr lang="en-US" sz="2800" dirty="0" smtClean="0">
                <a:solidFill>
                  <a:schemeClr val="bg1"/>
                </a:solidFill>
                <a:latin typeface="+mn-lt"/>
              </a:rPr>
              <a:t>2001 – PATRIOT Act</a:t>
            </a:r>
          </a:p>
          <a:p>
            <a:pPr marL="1371600" lvl="2" indent="-457200">
              <a:buFont typeface="Arial" panose="020B0604020202020204" pitchFamily="34" charset="0"/>
              <a:buChar char="•"/>
            </a:pPr>
            <a:r>
              <a:rPr lang="en-US" sz="2800" dirty="0" smtClean="0">
                <a:solidFill>
                  <a:schemeClr val="bg1"/>
                </a:solidFill>
                <a:latin typeface="+mn-lt"/>
              </a:rPr>
              <a:t>Increased domestic surveillance vs. increased oversight</a:t>
            </a:r>
          </a:p>
        </p:txBody>
      </p:sp>
    </p:spTree>
    <p:extLst>
      <p:ext uri="{BB962C8B-B14F-4D97-AF65-F5344CB8AC3E}">
        <p14:creationId xmlns:p14="http://schemas.microsoft.com/office/powerpoint/2010/main" val="42631018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33400" y="3962400"/>
            <a:ext cx="79248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lowchart: Connector 5"/>
          <p:cNvSpPr/>
          <p:nvPr/>
        </p:nvSpPr>
        <p:spPr>
          <a:xfrm>
            <a:off x="1154934" y="3928671"/>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Flowchart: Connector 6"/>
          <p:cNvSpPr/>
          <p:nvPr/>
        </p:nvSpPr>
        <p:spPr>
          <a:xfrm>
            <a:off x="2431397" y="3925010"/>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Flowchart: Connector 7"/>
          <p:cNvSpPr/>
          <p:nvPr/>
        </p:nvSpPr>
        <p:spPr>
          <a:xfrm>
            <a:off x="3446712" y="3931670"/>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Flowchart: Connector 8"/>
          <p:cNvSpPr/>
          <p:nvPr/>
        </p:nvSpPr>
        <p:spPr>
          <a:xfrm>
            <a:off x="3921523" y="3937673"/>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Flowchart: Connector 9"/>
          <p:cNvSpPr/>
          <p:nvPr/>
        </p:nvSpPr>
        <p:spPr>
          <a:xfrm>
            <a:off x="5283786" y="3948967"/>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TextBox 10"/>
          <p:cNvSpPr txBox="1"/>
          <p:nvPr/>
        </p:nvSpPr>
        <p:spPr>
          <a:xfrm>
            <a:off x="719664" y="2814048"/>
            <a:ext cx="1324402" cy="1354217"/>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US Const.</a:t>
            </a:r>
          </a:p>
          <a:p>
            <a:pPr fontAlgn="auto">
              <a:spcBef>
                <a:spcPts val="0"/>
              </a:spcBef>
              <a:spcAft>
                <a:spcPts val="0"/>
              </a:spcAft>
            </a:pPr>
            <a:r>
              <a:rPr lang="en-US" sz="1600" dirty="0" smtClean="0">
                <a:solidFill>
                  <a:prstClr val="black"/>
                </a:solidFill>
                <a:latin typeface="Verdana"/>
              </a:rPr>
              <a:t>Art. II</a:t>
            </a:r>
          </a:p>
          <a:p>
            <a:pPr fontAlgn="auto">
              <a:spcBef>
                <a:spcPts val="0"/>
              </a:spcBef>
              <a:spcAft>
                <a:spcPts val="0"/>
              </a:spcAft>
            </a:pPr>
            <a:r>
              <a:rPr lang="en-US" sz="1600" dirty="0" smtClean="0">
                <a:solidFill>
                  <a:prstClr val="black"/>
                </a:solidFill>
                <a:latin typeface="Verdana"/>
              </a:rPr>
              <a:t>4</a:t>
            </a:r>
            <a:r>
              <a:rPr lang="en-US" sz="1600" baseline="30000" dirty="0" smtClean="0">
                <a:solidFill>
                  <a:prstClr val="black"/>
                </a:solidFill>
                <a:latin typeface="Verdana"/>
              </a:rPr>
              <a:t>th</a:t>
            </a:r>
            <a:r>
              <a:rPr lang="en-US" sz="1600" dirty="0" smtClean="0">
                <a:solidFill>
                  <a:prstClr val="black"/>
                </a:solidFill>
                <a:latin typeface="Verdana"/>
              </a:rPr>
              <a:t> Amend.</a:t>
            </a:r>
          </a:p>
          <a:p>
            <a:pPr fontAlgn="auto">
              <a:spcBef>
                <a:spcPts val="0"/>
              </a:spcBef>
              <a:spcAft>
                <a:spcPts val="0"/>
              </a:spcAft>
            </a:pPr>
            <a:r>
              <a:rPr lang="en-US" sz="1600" dirty="0" smtClean="0">
                <a:solidFill>
                  <a:prstClr val="black"/>
                </a:solidFill>
                <a:latin typeface="Verdana"/>
              </a:rPr>
              <a:t>1789</a:t>
            </a:r>
          </a:p>
          <a:p>
            <a:pPr fontAlgn="auto">
              <a:spcBef>
                <a:spcPts val="0"/>
              </a:spcBef>
              <a:spcAft>
                <a:spcPts val="0"/>
              </a:spcAft>
            </a:pPr>
            <a:endParaRPr lang="en-US" dirty="0">
              <a:solidFill>
                <a:prstClr val="black"/>
              </a:solidFill>
              <a:latin typeface="Verdana"/>
            </a:endParaRPr>
          </a:p>
        </p:txBody>
      </p:sp>
      <p:sp>
        <p:nvSpPr>
          <p:cNvPr id="12" name="TextBox 11"/>
          <p:cNvSpPr txBox="1"/>
          <p:nvPr/>
        </p:nvSpPr>
        <p:spPr>
          <a:xfrm>
            <a:off x="2102664" y="4168265"/>
            <a:ext cx="1032655" cy="1354217"/>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National</a:t>
            </a:r>
          </a:p>
          <a:p>
            <a:pPr fontAlgn="auto">
              <a:spcBef>
                <a:spcPts val="0"/>
              </a:spcBef>
              <a:spcAft>
                <a:spcPts val="0"/>
              </a:spcAft>
            </a:pPr>
            <a:r>
              <a:rPr lang="en-US" sz="1600" dirty="0" smtClean="0">
                <a:solidFill>
                  <a:prstClr val="black"/>
                </a:solidFill>
                <a:latin typeface="Verdana"/>
              </a:rPr>
              <a:t>Security</a:t>
            </a:r>
          </a:p>
          <a:p>
            <a:pPr fontAlgn="auto">
              <a:spcBef>
                <a:spcPts val="0"/>
              </a:spcBef>
              <a:spcAft>
                <a:spcPts val="0"/>
              </a:spcAft>
            </a:pPr>
            <a:r>
              <a:rPr lang="en-US" sz="1600" dirty="0" smtClean="0">
                <a:solidFill>
                  <a:prstClr val="black"/>
                </a:solidFill>
                <a:latin typeface="Verdana"/>
              </a:rPr>
              <a:t>Act</a:t>
            </a:r>
          </a:p>
          <a:p>
            <a:pPr fontAlgn="auto">
              <a:spcBef>
                <a:spcPts val="0"/>
              </a:spcBef>
              <a:spcAft>
                <a:spcPts val="0"/>
              </a:spcAft>
            </a:pPr>
            <a:r>
              <a:rPr lang="en-US" sz="1600" dirty="0" smtClean="0">
                <a:solidFill>
                  <a:prstClr val="black"/>
                </a:solidFill>
                <a:latin typeface="Verdana"/>
              </a:rPr>
              <a:t>1947</a:t>
            </a:r>
          </a:p>
          <a:p>
            <a:pPr fontAlgn="auto">
              <a:spcBef>
                <a:spcPts val="0"/>
              </a:spcBef>
              <a:spcAft>
                <a:spcPts val="0"/>
              </a:spcAft>
            </a:pPr>
            <a:endParaRPr lang="en-US" dirty="0">
              <a:solidFill>
                <a:prstClr val="black"/>
              </a:solidFill>
              <a:latin typeface="Verdana"/>
            </a:endParaRPr>
          </a:p>
        </p:txBody>
      </p:sp>
      <p:sp>
        <p:nvSpPr>
          <p:cNvPr id="13" name="TextBox 12"/>
          <p:cNvSpPr txBox="1"/>
          <p:nvPr/>
        </p:nvSpPr>
        <p:spPr>
          <a:xfrm>
            <a:off x="3109165" y="3246801"/>
            <a:ext cx="704039" cy="861774"/>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FISA</a:t>
            </a:r>
          </a:p>
          <a:p>
            <a:pPr fontAlgn="auto">
              <a:spcBef>
                <a:spcPts val="0"/>
              </a:spcBef>
              <a:spcAft>
                <a:spcPts val="0"/>
              </a:spcAft>
            </a:pPr>
            <a:r>
              <a:rPr lang="en-US" sz="1600" dirty="0" smtClean="0">
                <a:solidFill>
                  <a:prstClr val="black"/>
                </a:solidFill>
                <a:latin typeface="Verdana"/>
              </a:rPr>
              <a:t>1978</a:t>
            </a:r>
          </a:p>
          <a:p>
            <a:pPr fontAlgn="auto">
              <a:spcBef>
                <a:spcPts val="0"/>
              </a:spcBef>
              <a:spcAft>
                <a:spcPts val="0"/>
              </a:spcAft>
            </a:pPr>
            <a:endParaRPr lang="en-US" dirty="0">
              <a:solidFill>
                <a:prstClr val="black"/>
              </a:solidFill>
              <a:latin typeface="Verdana"/>
            </a:endParaRPr>
          </a:p>
        </p:txBody>
      </p:sp>
      <p:sp>
        <p:nvSpPr>
          <p:cNvPr id="14" name="TextBox 13"/>
          <p:cNvSpPr txBox="1"/>
          <p:nvPr/>
        </p:nvSpPr>
        <p:spPr>
          <a:xfrm>
            <a:off x="3695511" y="4264661"/>
            <a:ext cx="909223" cy="1107996"/>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EO</a:t>
            </a:r>
          </a:p>
          <a:p>
            <a:pPr fontAlgn="auto">
              <a:spcBef>
                <a:spcPts val="0"/>
              </a:spcBef>
              <a:spcAft>
                <a:spcPts val="0"/>
              </a:spcAft>
            </a:pPr>
            <a:r>
              <a:rPr lang="en-US" sz="1600" dirty="0" smtClean="0">
                <a:solidFill>
                  <a:prstClr val="black"/>
                </a:solidFill>
                <a:latin typeface="Verdana"/>
              </a:rPr>
              <a:t>12,333</a:t>
            </a:r>
          </a:p>
          <a:p>
            <a:pPr fontAlgn="auto">
              <a:spcBef>
                <a:spcPts val="0"/>
              </a:spcBef>
              <a:spcAft>
                <a:spcPts val="0"/>
              </a:spcAft>
            </a:pPr>
            <a:r>
              <a:rPr lang="en-US" sz="1600" dirty="0" smtClean="0">
                <a:solidFill>
                  <a:prstClr val="black"/>
                </a:solidFill>
                <a:latin typeface="Verdana"/>
              </a:rPr>
              <a:t>1981</a:t>
            </a:r>
          </a:p>
          <a:p>
            <a:pPr fontAlgn="auto">
              <a:spcBef>
                <a:spcPts val="0"/>
              </a:spcBef>
              <a:spcAft>
                <a:spcPts val="0"/>
              </a:spcAft>
            </a:pPr>
            <a:endParaRPr lang="en-US" dirty="0">
              <a:solidFill>
                <a:prstClr val="black"/>
              </a:solidFill>
              <a:latin typeface="Verdana"/>
            </a:endParaRPr>
          </a:p>
        </p:txBody>
      </p:sp>
      <p:sp>
        <p:nvSpPr>
          <p:cNvPr id="15" name="TextBox 14"/>
          <p:cNvSpPr txBox="1"/>
          <p:nvPr/>
        </p:nvSpPr>
        <p:spPr>
          <a:xfrm>
            <a:off x="5084320" y="4264661"/>
            <a:ext cx="856132" cy="1107996"/>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Patriot</a:t>
            </a:r>
          </a:p>
          <a:p>
            <a:pPr fontAlgn="auto">
              <a:spcBef>
                <a:spcPts val="0"/>
              </a:spcBef>
              <a:spcAft>
                <a:spcPts val="0"/>
              </a:spcAft>
            </a:pPr>
            <a:r>
              <a:rPr lang="en-US" sz="1600" dirty="0" smtClean="0">
                <a:solidFill>
                  <a:prstClr val="black"/>
                </a:solidFill>
                <a:latin typeface="Verdana"/>
              </a:rPr>
              <a:t>Act</a:t>
            </a:r>
          </a:p>
          <a:p>
            <a:pPr fontAlgn="auto">
              <a:spcBef>
                <a:spcPts val="0"/>
              </a:spcBef>
              <a:spcAft>
                <a:spcPts val="0"/>
              </a:spcAft>
            </a:pPr>
            <a:r>
              <a:rPr lang="en-US" sz="1600" dirty="0" smtClean="0">
                <a:solidFill>
                  <a:prstClr val="black"/>
                </a:solidFill>
                <a:latin typeface="Verdana"/>
              </a:rPr>
              <a:t>2001</a:t>
            </a:r>
          </a:p>
          <a:p>
            <a:pPr fontAlgn="auto">
              <a:spcBef>
                <a:spcPts val="0"/>
              </a:spcBef>
              <a:spcAft>
                <a:spcPts val="0"/>
              </a:spcAft>
            </a:pPr>
            <a:endParaRPr lang="en-US" dirty="0">
              <a:solidFill>
                <a:prstClr val="black"/>
              </a:solidFill>
              <a:latin typeface="Verdana"/>
            </a:endParaRPr>
          </a:p>
        </p:txBody>
      </p:sp>
      <p:sp>
        <p:nvSpPr>
          <p:cNvPr id="16" name="TextBox 15"/>
          <p:cNvSpPr txBox="1"/>
          <p:nvPr/>
        </p:nvSpPr>
        <p:spPr>
          <a:xfrm>
            <a:off x="6524848" y="4294342"/>
            <a:ext cx="704039" cy="861774"/>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FAA</a:t>
            </a:r>
          </a:p>
          <a:p>
            <a:pPr fontAlgn="auto">
              <a:spcBef>
                <a:spcPts val="0"/>
              </a:spcBef>
              <a:spcAft>
                <a:spcPts val="0"/>
              </a:spcAft>
            </a:pPr>
            <a:r>
              <a:rPr lang="en-US" sz="1600" dirty="0" smtClean="0">
                <a:solidFill>
                  <a:prstClr val="black"/>
                </a:solidFill>
                <a:latin typeface="Verdana"/>
              </a:rPr>
              <a:t>2008</a:t>
            </a:r>
          </a:p>
          <a:p>
            <a:pPr fontAlgn="auto">
              <a:spcBef>
                <a:spcPts val="0"/>
              </a:spcBef>
              <a:spcAft>
                <a:spcPts val="0"/>
              </a:spcAft>
            </a:pPr>
            <a:endParaRPr lang="en-US" dirty="0">
              <a:solidFill>
                <a:prstClr val="black"/>
              </a:solidFill>
              <a:latin typeface="Verdana"/>
            </a:endParaRPr>
          </a:p>
        </p:txBody>
      </p:sp>
      <p:sp>
        <p:nvSpPr>
          <p:cNvPr id="17" name="Flowchart: Connector 16"/>
          <p:cNvSpPr/>
          <p:nvPr/>
        </p:nvSpPr>
        <p:spPr>
          <a:xfrm>
            <a:off x="6184290" y="3925010"/>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Flowchart: Connector 17"/>
          <p:cNvSpPr/>
          <p:nvPr/>
        </p:nvSpPr>
        <p:spPr>
          <a:xfrm>
            <a:off x="6648268" y="3931670"/>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Flowchart: Connector 18"/>
          <p:cNvSpPr/>
          <p:nvPr/>
        </p:nvSpPr>
        <p:spPr>
          <a:xfrm>
            <a:off x="7154665" y="3925010"/>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5902141" y="3242626"/>
            <a:ext cx="704039" cy="861774"/>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PAA</a:t>
            </a:r>
          </a:p>
          <a:p>
            <a:pPr fontAlgn="auto">
              <a:spcBef>
                <a:spcPts val="0"/>
              </a:spcBef>
              <a:spcAft>
                <a:spcPts val="0"/>
              </a:spcAft>
            </a:pPr>
            <a:r>
              <a:rPr lang="en-US" sz="1600" dirty="0" smtClean="0">
                <a:solidFill>
                  <a:prstClr val="black"/>
                </a:solidFill>
                <a:latin typeface="Verdana"/>
              </a:rPr>
              <a:t>2007</a:t>
            </a:r>
          </a:p>
          <a:p>
            <a:pPr fontAlgn="auto">
              <a:spcBef>
                <a:spcPts val="0"/>
              </a:spcBef>
              <a:spcAft>
                <a:spcPts val="0"/>
              </a:spcAft>
            </a:pPr>
            <a:endParaRPr lang="en-US" dirty="0">
              <a:solidFill>
                <a:prstClr val="black"/>
              </a:solidFill>
              <a:latin typeface="Verdana"/>
            </a:endParaRPr>
          </a:p>
        </p:txBody>
      </p:sp>
      <p:sp>
        <p:nvSpPr>
          <p:cNvPr id="21" name="TextBox 20"/>
          <p:cNvSpPr txBox="1"/>
          <p:nvPr/>
        </p:nvSpPr>
        <p:spPr>
          <a:xfrm>
            <a:off x="6967240" y="2996404"/>
            <a:ext cx="704039" cy="1107996"/>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PPD</a:t>
            </a:r>
          </a:p>
          <a:p>
            <a:pPr fontAlgn="auto">
              <a:spcBef>
                <a:spcPts val="0"/>
              </a:spcBef>
              <a:spcAft>
                <a:spcPts val="0"/>
              </a:spcAft>
            </a:pPr>
            <a:r>
              <a:rPr lang="en-US" sz="1600" dirty="0" smtClean="0">
                <a:solidFill>
                  <a:prstClr val="black"/>
                </a:solidFill>
                <a:latin typeface="Verdana"/>
              </a:rPr>
              <a:t>28</a:t>
            </a:r>
          </a:p>
          <a:p>
            <a:pPr fontAlgn="auto">
              <a:spcBef>
                <a:spcPts val="0"/>
              </a:spcBef>
              <a:spcAft>
                <a:spcPts val="0"/>
              </a:spcAft>
            </a:pPr>
            <a:r>
              <a:rPr lang="en-US" sz="1600" dirty="0" smtClean="0">
                <a:solidFill>
                  <a:prstClr val="black"/>
                </a:solidFill>
                <a:latin typeface="Verdana"/>
              </a:rPr>
              <a:t>2014</a:t>
            </a:r>
          </a:p>
          <a:p>
            <a:pPr fontAlgn="auto">
              <a:spcBef>
                <a:spcPts val="0"/>
              </a:spcBef>
              <a:spcAft>
                <a:spcPts val="0"/>
              </a:spcAft>
            </a:pPr>
            <a:endParaRPr lang="en-US" dirty="0">
              <a:solidFill>
                <a:prstClr val="black"/>
              </a:solidFill>
              <a:latin typeface="Verdana"/>
            </a:endParaRPr>
          </a:p>
        </p:txBody>
      </p:sp>
      <p:sp>
        <p:nvSpPr>
          <p:cNvPr id="22" name="Flowchart: Connector 21"/>
          <p:cNvSpPr/>
          <p:nvPr/>
        </p:nvSpPr>
        <p:spPr>
          <a:xfrm>
            <a:off x="7712269" y="3922368"/>
            <a:ext cx="228600" cy="2443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TextBox 22"/>
          <p:cNvSpPr txBox="1"/>
          <p:nvPr/>
        </p:nvSpPr>
        <p:spPr>
          <a:xfrm>
            <a:off x="7588849" y="4264661"/>
            <a:ext cx="1088760" cy="1354217"/>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Verdana"/>
              </a:rPr>
              <a:t>USA</a:t>
            </a:r>
          </a:p>
          <a:p>
            <a:pPr fontAlgn="auto">
              <a:spcBef>
                <a:spcPts val="0"/>
              </a:spcBef>
              <a:spcAft>
                <a:spcPts val="0"/>
              </a:spcAft>
            </a:pPr>
            <a:r>
              <a:rPr lang="en-US" sz="1600" dirty="0" smtClean="0">
                <a:solidFill>
                  <a:prstClr val="black"/>
                </a:solidFill>
                <a:latin typeface="Verdana"/>
              </a:rPr>
              <a:t>Freedom</a:t>
            </a:r>
          </a:p>
          <a:p>
            <a:pPr fontAlgn="auto">
              <a:spcBef>
                <a:spcPts val="0"/>
              </a:spcBef>
              <a:spcAft>
                <a:spcPts val="0"/>
              </a:spcAft>
            </a:pPr>
            <a:r>
              <a:rPr lang="en-US" sz="1600" dirty="0" smtClean="0">
                <a:solidFill>
                  <a:prstClr val="black"/>
                </a:solidFill>
                <a:latin typeface="Verdana"/>
              </a:rPr>
              <a:t>Act</a:t>
            </a:r>
          </a:p>
          <a:p>
            <a:pPr fontAlgn="auto">
              <a:spcBef>
                <a:spcPts val="0"/>
              </a:spcBef>
              <a:spcAft>
                <a:spcPts val="0"/>
              </a:spcAft>
            </a:pPr>
            <a:r>
              <a:rPr lang="en-US" sz="1600" dirty="0" smtClean="0">
                <a:solidFill>
                  <a:prstClr val="black"/>
                </a:solidFill>
                <a:latin typeface="Verdana"/>
              </a:rPr>
              <a:t>2015</a:t>
            </a:r>
          </a:p>
          <a:p>
            <a:pPr fontAlgn="auto">
              <a:spcBef>
                <a:spcPts val="0"/>
              </a:spcBef>
              <a:spcAft>
                <a:spcPts val="0"/>
              </a:spcAft>
            </a:pPr>
            <a:endParaRPr lang="en-US" dirty="0">
              <a:solidFill>
                <a:prstClr val="black"/>
              </a:solidFill>
              <a:latin typeface="Verdana"/>
            </a:endParaRPr>
          </a:p>
        </p:txBody>
      </p:sp>
    </p:spTree>
    <p:extLst>
      <p:ext uri="{BB962C8B-B14F-4D97-AF65-F5344CB8AC3E}">
        <p14:creationId xmlns:p14="http://schemas.microsoft.com/office/powerpoint/2010/main" val="192848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990600"/>
            <a:ext cx="7587138" cy="4648199"/>
          </a:xfrm>
          <a:prstGeom prst="rect">
            <a:avLst/>
          </a:prstGeom>
        </p:spPr>
      </p:pic>
    </p:spTree>
    <p:extLst>
      <p:ext uri="{BB962C8B-B14F-4D97-AF65-F5344CB8AC3E}">
        <p14:creationId xmlns:p14="http://schemas.microsoft.com/office/powerpoint/2010/main" val="62708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83880" cy="777240"/>
          </a:xfrm>
        </p:spPr>
        <p:txBody>
          <a:bodyPr/>
          <a:lstStyle/>
          <a:p>
            <a:pPr algn="ctr"/>
            <a:r>
              <a:rPr lang="en-US" dirty="0" smtClean="0"/>
              <a:t>Some Distinctions</a:t>
            </a:r>
            <a:endParaRPr lang="en-US" dirty="0"/>
          </a:p>
        </p:txBody>
      </p:sp>
      <p:sp>
        <p:nvSpPr>
          <p:cNvPr id="3" name="Content Placeholder 2"/>
          <p:cNvSpPr>
            <a:spLocks noGrp="1"/>
          </p:cNvSpPr>
          <p:nvPr>
            <p:ph idx="1"/>
          </p:nvPr>
        </p:nvSpPr>
        <p:spPr>
          <a:xfrm>
            <a:off x="457200" y="1905000"/>
            <a:ext cx="8183880" cy="3200400"/>
          </a:xfrm>
        </p:spPr>
        <p:txBody>
          <a:bodyPr/>
          <a:lstStyle/>
          <a:p>
            <a:r>
              <a:rPr lang="en-US" dirty="0" smtClean="0"/>
              <a:t>Identifiable Data vs. De-Identified Data</a:t>
            </a:r>
          </a:p>
          <a:p>
            <a:r>
              <a:rPr lang="en-US" dirty="0" smtClean="0"/>
              <a:t>Content vs. Meta Data</a:t>
            </a:r>
          </a:p>
          <a:p>
            <a:r>
              <a:rPr lang="en-US" dirty="0" smtClean="0"/>
              <a:t>Collecting Data vs. Storing Data vs. Accessing Data vs. Querying Data</a:t>
            </a:r>
          </a:p>
          <a:p>
            <a:r>
              <a:rPr lang="en-US" dirty="0" smtClean="0"/>
              <a:t>US Persons vs. Non-US Persons</a:t>
            </a:r>
          </a:p>
          <a:p>
            <a:r>
              <a:rPr lang="en-US" dirty="0" smtClean="0"/>
              <a:t>What is Legal vs. What is Good Policy</a:t>
            </a:r>
            <a:endParaRPr lang="en-US" dirty="0"/>
          </a:p>
        </p:txBody>
      </p:sp>
    </p:spTree>
    <p:extLst>
      <p:ext uri="{BB962C8B-B14F-4D97-AF65-F5344CB8AC3E}">
        <p14:creationId xmlns:p14="http://schemas.microsoft.com/office/powerpoint/2010/main" val="371035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633618" y="1340428"/>
            <a:ext cx="5455227" cy="4842163"/>
            <a:chOff x="294389" y="436881"/>
            <a:chExt cx="4334282" cy="4334756"/>
          </a:xfrm>
        </p:grpSpPr>
        <p:grpSp>
          <p:nvGrpSpPr>
            <p:cNvPr id="31" name="Group 30"/>
            <p:cNvGrpSpPr/>
            <p:nvPr/>
          </p:nvGrpSpPr>
          <p:grpSpPr>
            <a:xfrm>
              <a:off x="294389" y="436881"/>
              <a:ext cx="4334282" cy="4334756"/>
              <a:chOff x="1091" y="606043"/>
              <a:chExt cx="4605526" cy="4606031"/>
            </a:xfrm>
          </p:grpSpPr>
          <p:sp>
            <p:nvSpPr>
              <p:cNvPr id="27" name="Donut 26"/>
              <p:cNvSpPr/>
              <p:nvPr/>
            </p:nvSpPr>
            <p:spPr bwMode="auto">
              <a:xfrm>
                <a:off x="1091" y="606043"/>
                <a:ext cx="4605526" cy="4605524"/>
              </a:xfrm>
              <a:prstGeom prst="donut">
                <a:avLst>
                  <a:gd name="adj" fmla="val 6839"/>
                </a:avLst>
              </a:prstGeom>
              <a:blipFill>
                <a:blip r:embed="rId3"/>
                <a:stretch>
                  <a:fillRect/>
                </a:stretch>
              </a:bli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a:lnSpc>
                    <a:spcPct val="95000"/>
                  </a:lnSpc>
                  <a:spcBef>
                    <a:spcPct val="30000"/>
                  </a:spcBef>
                  <a:buClr>
                    <a:schemeClr val="tx1"/>
                  </a:buClr>
                </a:pPr>
                <a:endParaRPr lang="en-US">
                  <a:solidFill>
                    <a:srgbClr val="FFFFFF"/>
                  </a:solidFill>
                  <a:effectLst>
                    <a:outerShdw blurRad="38100" dist="38100" dir="2700000" algn="tl">
                      <a:srgbClr val="000000">
                        <a:alpha val="43137"/>
                      </a:srgbClr>
                    </a:outerShdw>
                  </a:effectLst>
                  <a:latin typeface="Arial Narrow" pitchFamily="34" charset="0"/>
                </a:endParaRPr>
              </a:p>
            </p:txBody>
          </p:sp>
          <p:sp>
            <p:nvSpPr>
              <p:cNvPr id="28" name="Donut 27"/>
              <p:cNvSpPr/>
              <p:nvPr/>
            </p:nvSpPr>
            <p:spPr bwMode="auto">
              <a:xfrm>
                <a:off x="1091" y="606550"/>
                <a:ext cx="4605526" cy="4605524"/>
              </a:xfrm>
              <a:prstGeom prst="donut">
                <a:avLst>
                  <a:gd name="adj" fmla="val 6839"/>
                </a:avLst>
              </a:prstGeom>
              <a:solidFill>
                <a:schemeClr val="accent6">
                  <a:alpha val="49000"/>
                </a:schemeClr>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a:lnSpc>
                    <a:spcPct val="95000"/>
                  </a:lnSpc>
                  <a:spcBef>
                    <a:spcPct val="30000"/>
                  </a:spcBef>
                  <a:buClr>
                    <a:schemeClr val="tx1"/>
                  </a:buClr>
                </a:pPr>
                <a:endParaRPr lang="en-US">
                  <a:solidFill>
                    <a:srgbClr val="FFFFFF"/>
                  </a:solidFill>
                  <a:effectLst>
                    <a:outerShdw blurRad="38100" dist="38100" dir="2700000" algn="tl">
                      <a:srgbClr val="000000">
                        <a:alpha val="43137"/>
                      </a:srgbClr>
                    </a:outerShdw>
                  </a:effectLst>
                  <a:latin typeface="Arial Narrow" pitchFamily="34" charset="0"/>
                </a:endParaRPr>
              </a:p>
            </p:txBody>
          </p:sp>
          <p:sp>
            <p:nvSpPr>
              <p:cNvPr id="29" name="Rectangle 28"/>
              <p:cNvSpPr/>
              <p:nvPr/>
            </p:nvSpPr>
            <p:spPr>
              <a:xfrm rot="16370866">
                <a:off x="1381192" y="336246"/>
                <a:ext cx="1949260" cy="2953252"/>
              </a:xfrm>
              <a:prstGeom prst="rect">
                <a:avLst/>
              </a:prstGeom>
              <a:noFill/>
            </p:spPr>
            <p:txBody>
              <a:bodyPr spcFirstLastPara="1" wrap="none" lIns="91440" tIns="45720" rIns="91440" bIns="45720" numCol="1">
                <a:prstTxWarp prst="textCircle">
                  <a:avLst/>
                </a:prstTxWarp>
                <a:spAutoFit/>
                <a:scene3d>
                  <a:camera prst="orthographicFront">
                    <a:rot lat="0" lon="21594000" rev="0"/>
                  </a:camera>
                  <a:lightRig rig="threePt" dir="t"/>
                </a:scene3d>
              </a:bodyPr>
              <a:lstStyle/>
              <a:p>
                <a:pPr algn="ctr"/>
                <a:r>
                  <a:rPr lang="en-US" sz="2000" dirty="0">
                    <a:ln w="0"/>
                    <a:effectLst>
                      <a:outerShdw blurRad="38100" dist="19050" dir="2700000" algn="tl" rotWithShape="0">
                        <a:schemeClr val="dk1">
                          <a:alpha val="40000"/>
                        </a:schemeClr>
                      </a:outerShdw>
                    </a:effectLst>
                    <a:latin typeface="+mj-lt"/>
                  </a:rPr>
                  <a:t>Experiences</a:t>
                </a:r>
                <a:endParaRPr lang="en-US" sz="2000" dirty="0">
                  <a:ln w="0"/>
                  <a:effectLst>
                    <a:outerShdw blurRad="38100" dist="19050" dir="2700000" algn="tl" rotWithShape="0">
                      <a:schemeClr val="dk1">
                        <a:alpha val="40000"/>
                      </a:schemeClr>
                    </a:outerShdw>
                  </a:effectLst>
                </a:endParaRPr>
              </a:p>
            </p:txBody>
          </p:sp>
          <p:sp>
            <p:nvSpPr>
              <p:cNvPr id="30" name="Rectangle 29"/>
              <p:cNvSpPr/>
              <p:nvPr/>
            </p:nvSpPr>
            <p:spPr>
              <a:xfrm rot="5625813">
                <a:off x="1287288" y="2544878"/>
                <a:ext cx="1949260" cy="2953252"/>
              </a:xfrm>
              <a:prstGeom prst="rect">
                <a:avLst/>
              </a:prstGeom>
              <a:noFill/>
            </p:spPr>
            <p:txBody>
              <a:bodyPr spcFirstLastPara="1" wrap="none" lIns="91440" tIns="45720" rIns="91440" bIns="45720" numCol="1">
                <a:prstTxWarp prst="textCircle">
                  <a:avLst/>
                </a:prstTxWarp>
                <a:spAutoFit/>
                <a:scene3d>
                  <a:camera prst="orthographicFront">
                    <a:rot lat="0" lon="21594000" rev="0"/>
                  </a:camera>
                  <a:lightRig rig="threePt" dir="t"/>
                </a:scene3d>
              </a:bodyPr>
              <a:lstStyle/>
              <a:p>
                <a:pPr algn="ctr"/>
                <a:r>
                  <a:rPr lang="en-US" sz="2000" dirty="0">
                    <a:ln w="0"/>
                    <a:effectLst>
                      <a:outerShdw blurRad="38100" dist="19050" dir="2700000" algn="tl" rotWithShape="0">
                        <a:schemeClr val="dk1">
                          <a:alpha val="40000"/>
                        </a:schemeClr>
                      </a:outerShdw>
                    </a:effectLst>
                    <a:latin typeface="+mj-lt"/>
                  </a:rPr>
                  <a:t>Experiences</a:t>
                </a:r>
                <a:endParaRPr lang="en-US" sz="2000" dirty="0">
                  <a:ln w="0"/>
                  <a:effectLst>
                    <a:outerShdw blurRad="38100" dist="19050" dir="2700000" algn="tl" rotWithShape="0">
                      <a:schemeClr val="dk1">
                        <a:alpha val="40000"/>
                      </a:schemeClr>
                    </a:outerShdw>
                  </a:effectLst>
                </a:endParaRPr>
              </a:p>
            </p:txBody>
          </p:sp>
        </p:grpSp>
        <p:grpSp>
          <p:nvGrpSpPr>
            <p:cNvPr id="4" name="Group 3"/>
            <p:cNvGrpSpPr/>
            <p:nvPr/>
          </p:nvGrpSpPr>
          <p:grpSpPr>
            <a:xfrm>
              <a:off x="752297" y="758429"/>
              <a:ext cx="3518742" cy="3677159"/>
              <a:chOff x="4566658" y="438438"/>
              <a:chExt cx="4106847" cy="4291742"/>
            </a:xfrm>
          </p:grpSpPr>
          <p:grpSp>
            <p:nvGrpSpPr>
              <p:cNvPr id="5" name="Group 4"/>
              <p:cNvGrpSpPr/>
              <p:nvPr/>
            </p:nvGrpSpPr>
            <p:grpSpPr>
              <a:xfrm>
                <a:off x="4566658" y="2161614"/>
                <a:ext cx="4106847" cy="794056"/>
                <a:chOff x="4844531" y="1966080"/>
                <a:chExt cx="4106847" cy="794056"/>
              </a:xfrm>
            </p:grpSpPr>
            <p:sp>
              <p:nvSpPr>
                <p:cNvPr id="21" name="Oval 20"/>
                <p:cNvSpPr/>
                <p:nvPr/>
              </p:nvSpPr>
              <p:spPr>
                <a:xfrm>
                  <a:off x="4844531" y="1967758"/>
                  <a:ext cx="4106847" cy="792378"/>
                </a:xfrm>
                <a:prstGeom prst="ellipse">
                  <a:avLst/>
                </a:prstGeom>
                <a:noFill/>
                <a:ln w="9525" cap="flat" cmpd="sng" algn="ctr">
                  <a:solidFill>
                    <a:schemeClr val="accent1">
                      <a:lumMod val="20000"/>
                      <a:lumOff val="80000"/>
                    </a:schemeClr>
                  </a:solidFill>
                  <a:prstDash val="solid"/>
                </a:ln>
                <a:effectLst/>
              </p:spPr>
              <p:txBody>
                <a:bodyPr rtlCol="0" anchor="ctr"/>
                <a:lstStyle/>
                <a:p>
                  <a:pPr algn="ctr" defTabSz="457200" fontAlgn="auto">
                    <a:spcBef>
                      <a:spcPts val="0"/>
                    </a:spcBef>
                    <a:spcAft>
                      <a:spcPts val="0"/>
                    </a:spcAft>
                    <a:defRPr/>
                  </a:pPr>
                  <a:endParaRPr lang="en-US" sz="1200" kern="0" dirty="0">
                    <a:solidFill>
                      <a:prstClr val="white"/>
                    </a:solidFill>
                    <a:latin typeface="Intel Clear"/>
                    <a:cs typeface="Arial"/>
                  </a:endParaRPr>
                </a:p>
              </p:txBody>
            </p:sp>
            <p:sp>
              <p:nvSpPr>
                <p:cNvPr id="22" name="Oval 21"/>
                <p:cNvSpPr/>
                <p:nvPr/>
              </p:nvSpPr>
              <p:spPr>
                <a:xfrm>
                  <a:off x="5099590" y="1966080"/>
                  <a:ext cx="3545421" cy="586237"/>
                </a:xfrm>
                <a:prstGeom prst="ellipse">
                  <a:avLst/>
                </a:prstGeom>
                <a:noFill/>
                <a:ln w="9525" cap="flat" cmpd="sng" algn="ctr">
                  <a:solidFill>
                    <a:schemeClr val="accent1">
                      <a:lumMod val="20000"/>
                      <a:lumOff val="80000"/>
                    </a:schemeClr>
                  </a:solidFill>
                  <a:prstDash val="solid"/>
                </a:ln>
                <a:effectLst/>
              </p:spPr>
              <p:txBody>
                <a:bodyPr rtlCol="0" anchor="ctr"/>
                <a:lstStyle/>
                <a:p>
                  <a:pPr algn="ctr" defTabSz="457200" fontAlgn="auto">
                    <a:spcBef>
                      <a:spcPts val="0"/>
                    </a:spcBef>
                    <a:spcAft>
                      <a:spcPts val="0"/>
                    </a:spcAft>
                    <a:defRPr/>
                  </a:pPr>
                  <a:endParaRPr lang="en-US" sz="1200" kern="0" dirty="0">
                    <a:solidFill>
                      <a:prstClr val="white"/>
                    </a:solidFill>
                    <a:latin typeface="Intel Clear"/>
                    <a:cs typeface="Arial"/>
                  </a:endParaRPr>
                </a:p>
              </p:txBody>
            </p:sp>
            <p:sp>
              <p:nvSpPr>
                <p:cNvPr id="23" name="Oval 22"/>
                <p:cNvSpPr/>
                <p:nvPr/>
              </p:nvSpPr>
              <p:spPr>
                <a:xfrm>
                  <a:off x="5474935" y="1976010"/>
                  <a:ext cx="2693706" cy="445405"/>
                </a:xfrm>
                <a:prstGeom prst="ellipse">
                  <a:avLst/>
                </a:prstGeom>
                <a:noFill/>
                <a:ln w="9525" cap="flat" cmpd="sng" algn="ctr">
                  <a:solidFill>
                    <a:schemeClr val="accent1">
                      <a:lumMod val="20000"/>
                      <a:lumOff val="80000"/>
                    </a:schemeClr>
                  </a:solidFill>
                  <a:prstDash val="solid"/>
                </a:ln>
                <a:effectLst/>
              </p:spPr>
              <p:txBody>
                <a:bodyPr rtlCol="0" anchor="ctr"/>
                <a:lstStyle/>
                <a:p>
                  <a:pPr algn="ctr" defTabSz="457200" fontAlgn="auto">
                    <a:spcBef>
                      <a:spcPts val="0"/>
                    </a:spcBef>
                    <a:spcAft>
                      <a:spcPts val="0"/>
                    </a:spcAft>
                    <a:defRPr/>
                  </a:pPr>
                  <a:endParaRPr lang="en-US" sz="1200" kern="0" dirty="0">
                    <a:solidFill>
                      <a:prstClr val="white"/>
                    </a:solidFill>
                    <a:latin typeface="Intel Clear"/>
                    <a:cs typeface="Arial"/>
                  </a:endParaRPr>
                </a:p>
              </p:txBody>
            </p:sp>
          </p:grpSp>
          <p:grpSp>
            <p:nvGrpSpPr>
              <p:cNvPr id="6" name="Group 5"/>
              <p:cNvGrpSpPr/>
              <p:nvPr/>
            </p:nvGrpSpPr>
            <p:grpSpPr>
              <a:xfrm>
                <a:off x="4677827" y="438438"/>
                <a:ext cx="3805238" cy="4291742"/>
                <a:chOff x="4503776" y="242134"/>
                <a:chExt cx="4153340" cy="4684350"/>
              </a:xfrm>
            </p:grpSpPr>
            <p:sp>
              <p:nvSpPr>
                <p:cNvPr id="17" name="Freeform 41"/>
                <p:cNvSpPr>
                  <a:spLocks/>
                </p:cNvSpPr>
                <p:nvPr/>
              </p:nvSpPr>
              <p:spPr bwMode="auto">
                <a:xfrm rot="6913411">
                  <a:off x="4676104" y="69806"/>
                  <a:ext cx="3684848" cy="4029504"/>
                </a:xfrm>
                <a:custGeom>
                  <a:avLst/>
                  <a:gdLst>
                    <a:gd name="T0" fmla="*/ 673 w 731"/>
                    <a:gd name="T1" fmla="*/ 708 h 800"/>
                    <a:gd name="T2" fmla="*/ 682 w 731"/>
                    <a:gd name="T3" fmla="*/ 650 h 800"/>
                    <a:gd name="T4" fmla="*/ 451 w 731"/>
                    <a:gd name="T5" fmla="*/ 728 h 800"/>
                    <a:gd name="T6" fmla="*/ 71 w 731"/>
                    <a:gd name="T7" fmla="*/ 348 h 800"/>
                    <a:gd name="T8" fmla="*/ 174 w 731"/>
                    <a:gd name="T9" fmla="*/ 89 h 800"/>
                    <a:gd name="T10" fmla="*/ 197 w 731"/>
                    <a:gd name="T11" fmla="*/ 115 h 800"/>
                    <a:gd name="T12" fmla="*/ 207 w 731"/>
                    <a:gd name="T13" fmla="*/ 57 h 800"/>
                    <a:gd name="T14" fmla="*/ 218 w 731"/>
                    <a:gd name="T15" fmla="*/ 0 h 800"/>
                    <a:gd name="T16" fmla="*/ 158 w 731"/>
                    <a:gd name="T17" fmla="*/ 4 h 800"/>
                    <a:gd name="T18" fmla="*/ 101 w 731"/>
                    <a:gd name="T19" fmla="*/ 8 h 800"/>
                    <a:gd name="T20" fmla="*/ 125 w 731"/>
                    <a:gd name="T21" fmla="*/ 35 h 800"/>
                    <a:gd name="T22" fmla="*/ 0 w 731"/>
                    <a:gd name="T23" fmla="*/ 348 h 800"/>
                    <a:gd name="T24" fmla="*/ 451 w 731"/>
                    <a:gd name="T25" fmla="*/ 800 h 800"/>
                    <a:gd name="T26" fmla="*/ 731 w 731"/>
                    <a:gd name="T27" fmla="*/ 703 h 800"/>
                    <a:gd name="T28" fmla="*/ 673 w 731"/>
                    <a:gd name="T29" fmla="*/ 70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1" h="800">
                      <a:moveTo>
                        <a:pt x="673" y="708"/>
                      </a:moveTo>
                      <a:cubicBezTo>
                        <a:pt x="682" y="650"/>
                        <a:pt x="682" y="650"/>
                        <a:pt x="682" y="650"/>
                      </a:cubicBezTo>
                      <a:cubicBezTo>
                        <a:pt x="618" y="699"/>
                        <a:pt x="538" y="728"/>
                        <a:pt x="451" y="728"/>
                      </a:cubicBezTo>
                      <a:cubicBezTo>
                        <a:pt x="242" y="728"/>
                        <a:pt x="71" y="558"/>
                        <a:pt x="71" y="348"/>
                      </a:cubicBezTo>
                      <a:cubicBezTo>
                        <a:pt x="71" y="248"/>
                        <a:pt x="110" y="156"/>
                        <a:pt x="174" y="89"/>
                      </a:cubicBezTo>
                      <a:cubicBezTo>
                        <a:pt x="197" y="115"/>
                        <a:pt x="197" y="115"/>
                        <a:pt x="197" y="115"/>
                      </a:cubicBezTo>
                      <a:cubicBezTo>
                        <a:pt x="207" y="57"/>
                        <a:pt x="207" y="57"/>
                        <a:pt x="207" y="57"/>
                      </a:cubicBezTo>
                      <a:cubicBezTo>
                        <a:pt x="218" y="0"/>
                        <a:pt x="218" y="0"/>
                        <a:pt x="218" y="0"/>
                      </a:cubicBezTo>
                      <a:cubicBezTo>
                        <a:pt x="158" y="4"/>
                        <a:pt x="158" y="4"/>
                        <a:pt x="158" y="4"/>
                      </a:cubicBezTo>
                      <a:cubicBezTo>
                        <a:pt x="101" y="8"/>
                        <a:pt x="101" y="8"/>
                        <a:pt x="101" y="8"/>
                      </a:cubicBezTo>
                      <a:cubicBezTo>
                        <a:pt x="125" y="35"/>
                        <a:pt x="125" y="35"/>
                        <a:pt x="125" y="35"/>
                      </a:cubicBezTo>
                      <a:cubicBezTo>
                        <a:pt x="47" y="116"/>
                        <a:pt x="0" y="226"/>
                        <a:pt x="0" y="348"/>
                      </a:cubicBezTo>
                      <a:cubicBezTo>
                        <a:pt x="0" y="597"/>
                        <a:pt x="202" y="800"/>
                        <a:pt x="451" y="800"/>
                      </a:cubicBezTo>
                      <a:cubicBezTo>
                        <a:pt x="557" y="800"/>
                        <a:pt x="654" y="764"/>
                        <a:pt x="731" y="703"/>
                      </a:cubicBezTo>
                      <a:lnTo>
                        <a:pt x="673" y="708"/>
                      </a:lnTo>
                      <a:close/>
                    </a:path>
                  </a:pathLst>
                </a:custGeom>
                <a:gradFill>
                  <a:gsLst>
                    <a:gs pos="0">
                      <a:srgbClr val="FDB813">
                        <a:alpha val="0"/>
                      </a:srgbClr>
                    </a:gs>
                    <a:gs pos="100000">
                      <a:schemeClr val="accent5"/>
                    </a:gs>
                  </a:gsLst>
                  <a:lin ang="10800000" scaled="0"/>
                </a:gra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200" kern="0" dirty="0">
                    <a:solidFill>
                      <a:prstClr val="white"/>
                    </a:solidFill>
                  </a:endParaRPr>
                </a:p>
              </p:txBody>
            </p:sp>
            <p:sp>
              <p:nvSpPr>
                <p:cNvPr id="18" name="Freeform 42"/>
                <p:cNvSpPr>
                  <a:spLocks/>
                </p:cNvSpPr>
                <p:nvPr/>
              </p:nvSpPr>
              <p:spPr bwMode="auto">
                <a:xfrm rot="6913411">
                  <a:off x="4732923" y="1002291"/>
                  <a:ext cx="3757183" cy="4091203"/>
                </a:xfrm>
                <a:custGeom>
                  <a:avLst/>
                  <a:gdLst>
                    <a:gd name="T0" fmla="*/ 745 w 745"/>
                    <a:gd name="T1" fmla="*/ 452 h 812"/>
                    <a:gd name="T2" fmla="*/ 293 w 745"/>
                    <a:gd name="T3" fmla="*/ 0 h 812"/>
                    <a:gd name="T4" fmla="*/ 0 w 745"/>
                    <a:gd name="T5" fmla="*/ 108 h 812"/>
                    <a:gd name="T6" fmla="*/ 60 w 745"/>
                    <a:gd name="T7" fmla="*/ 104 h 812"/>
                    <a:gd name="T8" fmla="*/ 49 w 745"/>
                    <a:gd name="T9" fmla="*/ 161 h 812"/>
                    <a:gd name="T10" fmla="*/ 293 w 745"/>
                    <a:gd name="T11" fmla="*/ 72 h 812"/>
                    <a:gd name="T12" fmla="*/ 674 w 745"/>
                    <a:gd name="T13" fmla="*/ 452 h 812"/>
                    <a:gd name="T14" fmla="*/ 559 w 745"/>
                    <a:gd name="T15" fmla="*/ 724 h 812"/>
                    <a:gd name="T16" fmla="*/ 533 w 745"/>
                    <a:gd name="T17" fmla="*/ 697 h 812"/>
                    <a:gd name="T18" fmla="*/ 524 w 745"/>
                    <a:gd name="T19" fmla="*/ 754 h 812"/>
                    <a:gd name="T20" fmla="*/ 515 w 745"/>
                    <a:gd name="T21" fmla="*/ 812 h 812"/>
                    <a:gd name="T22" fmla="*/ 573 w 745"/>
                    <a:gd name="T23" fmla="*/ 807 h 812"/>
                    <a:gd name="T24" fmla="*/ 631 w 745"/>
                    <a:gd name="T25" fmla="*/ 802 h 812"/>
                    <a:gd name="T26" fmla="*/ 608 w 745"/>
                    <a:gd name="T27" fmla="*/ 777 h 812"/>
                    <a:gd name="T28" fmla="*/ 745 w 745"/>
                    <a:gd name="T29" fmla="*/ 45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812">
                      <a:moveTo>
                        <a:pt x="745" y="452"/>
                      </a:moveTo>
                      <a:cubicBezTo>
                        <a:pt x="745" y="202"/>
                        <a:pt x="543" y="0"/>
                        <a:pt x="293" y="0"/>
                      </a:cubicBezTo>
                      <a:cubicBezTo>
                        <a:pt x="182" y="0"/>
                        <a:pt x="79" y="41"/>
                        <a:pt x="0" y="108"/>
                      </a:cubicBezTo>
                      <a:cubicBezTo>
                        <a:pt x="60" y="104"/>
                        <a:pt x="60" y="104"/>
                        <a:pt x="60" y="104"/>
                      </a:cubicBezTo>
                      <a:cubicBezTo>
                        <a:pt x="49" y="161"/>
                        <a:pt x="49" y="161"/>
                        <a:pt x="49" y="161"/>
                      </a:cubicBezTo>
                      <a:cubicBezTo>
                        <a:pt x="115" y="105"/>
                        <a:pt x="201" y="72"/>
                        <a:pt x="293" y="72"/>
                      </a:cubicBezTo>
                      <a:cubicBezTo>
                        <a:pt x="503" y="72"/>
                        <a:pt x="674" y="242"/>
                        <a:pt x="674" y="452"/>
                      </a:cubicBezTo>
                      <a:cubicBezTo>
                        <a:pt x="674" y="559"/>
                        <a:pt x="629" y="655"/>
                        <a:pt x="559" y="724"/>
                      </a:cubicBezTo>
                      <a:cubicBezTo>
                        <a:pt x="533" y="697"/>
                        <a:pt x="533" y="697"/>
                        <a:pt x="533" y="697"/>
                      </a:cubicBezTo>
                      <a:cubicBezTo>
                        <a:pt x="524" y="754"/>
                        <a:pt x="524" y="754"/>
                        <a:pt x="524" y="754"/>
                      </a:cubicBezTo>
                      <a:cubicBezTo>
                        <a:pt x="515" y="812"/>
                        <a:pt x="515" y="812"/>
                        <a:pt x="515" y="812"/>
                      </a:cubicBezTo>
                      <a:cubicBezTo>
                        <a:pt x="573" y="807"/>
                        <a:pt x="573" y="807"/>
                        <a:pt x="573" y="807"/>
                      </a:cubicBezTo>
                      <a:cubicBezTo>
                        <a:pt x="631" y="802"/>
                        <a:pt x="631" y="802"/>
                        <a:pt x="631" y="802"/>
                      </a:cubicBezTo>
                      <a:cubicBezTo>
                        <a:pt x="608" y="777"/>
                        <a:pt x="608" y="777"/>
                        <a:pt x="608" y="777"/>
                      </a:cubicBezTo>
                      <a:cubicBezTo>
                        <a:pt x="693" y="695"/>
                        <a:pt x="745" y="579"/>
                        <a:pt x="745" y="452"/>
                      </a:cubicBezTo>
                      <a:close/>
                    </a:path>
                  </a:pathLst>
                </a:custGeom>
                <a:gradFill>
                  <a:gsLst>
                    <a:gs pos="0">
                      <a:srgbClr val="FDB813">
                        <a:alpha val="0"/>
                      </a:srgbClr>
                    </a:gs>
                    <a:gs pos="100000">
                      <a:schemeClr val="accent5"/>
                    </a:gs>
                  </a:gsLst>
                  <a:lin ang="0" scaled="0"/>
                </a:gra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200" kern="0">
                    <a:solidFill>
                      <a:prstClr val="white"/>
                    </a:solidFill>
                  </a:endParaRPr>
                </a:p>
              </p:txBody>
            </p:sp>
            <p:sp>
              <p:nvSpPr>
                <p:cNvPr id="19" name="Rectangle 18"/>
                <p:cNvSpPr/>
                <p:nvPr/>
              </p:nvSpPr>
              <p:spPr>
                <a:xfrm rot="19213725">
                  <a:off x="5770612" y="593897"/>
                  <a:ext cx="2662909" cy="3095563"/>
                </a:xfrm>
                <a:prstGeom prst="rect">
                  <a:avLst/>
                </a:prstGeom>
                <a:noFill/>
              </p:spPr>
              <p:txBody>
                <a:bodyPr spcFirstLastPara="1" wrap="none" lIns="91440" tIns="45720" rIns="91440" bIns="45720" numCol="1">
                  <a:prstTxWarp prst="textCircle">
                    <a:avLst/>
                  </a:prstTxWarp>
                  <a:spAutoFit/>
                  <a:scene3d>
                    <a:camera prst="orthographicFront">
                      <a:rot lat="0" lon="21594000" rev="0"/>
                    </a:camera>
                    <a:lightRig rig="threePt" dir="t"/>
                  </a:scene3d>
                </a:bodyPr>
                <a:lstStyle/>
                <a:p>
                  <a:pPr algn="ctr"/>
                  <a:r>
                    <a:rPr lang="en-US" dirty="0">
                      <a:ln w="0"/>
                      <a:effectLst>
                        <a:outerShdw blurRad="38100" dist="19050" dir="2700000" algn="tl" rotWithShape="0">
                          <a:schemeClr val="dk1">
                            <a:alpha val="40000"/>
                          </a:schemeClr>
                        </a:outerShdw>
                      </a:effectLst>
                      <a:latin typeface="+mj-lt"/>
                    </a:rPr>
                    <a:t>connectivity</a:t>
                  </a:r>
                  <a:endParaRPr lang="en-US" dirty="0">
                    <a:ln w="0"/>
                    <a:effectLst>
                      <a:outerShdw blurRad="38100" dist="19050" dir="2700000" algn="tl" rotWithShape="0">
                        <a:schemeClr val="dk1">
                          <a:alpha val="40000"/>
                        </a:schemeClr>
                      </a:outerShdw>
                    </a:effectLst>
                  </a:endParaRPr>
                </a:p>
              </p:txBody>
            </p:sp>
            <p:sp>
              <p:nvSpPr>
                <p:cNvPr id="20" name="Rectangle 19"/>
                <p:cNvSpPr/>
                <p:nvPr/>
              </p:nvSpPr>
              <p:spPr>
                <a:xfrm rot="8499152">
                  <a:off x="4674131" y="1478869"/>
                  <a:ext cx="2662909" cy="3095563"/>
                </a:xfrm>
                <a:prstGeom prst="rect">
                  <a:avLst/>
                </a:prstGeom>
                <a:noFill/>
              </p:spPr>
              <p:txBody>
                <a:bodyPr spcFirstLastPara="1" wrap="none" lIns="91440" tIns="45720" rIns="91440" bIns="45720" numCol="1">
                  <a:prstTxWarp prst="textCircle">
                    <a:avLst/>
                  </a:prstTxWarp>
                  <a:spAutoFit/>
                  <a:scene3d>
                    <a:camera prst="orthographicFront">
                      <a:rot lat="0" lon="21594000" rev="0"/>
                    </a:camera>
                    <a:lightRig rig="threePt" dir="t"/>
                  </a:scene3d>
                </a:bodyPr>
                <a:lstStyle/>
                <a:p>
                  <a:pPr algn="ctr"/>
                  <a:r>
                    <a:rPr lang="en-US" dirty="0">
                      <a:ln w="0"/>
                      <a:effectLst>
                        <a:outerShdw blurRad="38100" dist="19050" dir="2700000" algn="tl" rotWithShape="0">
                          <a:schemeClr val="dk1">
                            <a:alpha val="40000"/>
                          </a:schemeClr>
                        </a:outerShdw>
                      </a:effectLst>
                      <a:latin typeface="+mj-lt"/>
                    </a:rPr>
                    <a:t>connectivity</a:t>
                  </a:r>
                  <a:endParaRPr lang="en-US" dirty="0">
                    <a:ln w="0"/>
                    <a:effectLst>
                      <a:outerShdw blurRad="38100" dist="19050" dir="2700000" algn="tl" rotWithShape="0">
                        <a:schemeClr val="dk1">
                          <a:alpha val="40000"/>
                        </a:schemeClr>
                      </a:outerShdw>
                    </a:effectLst>
                  </a:endParaRPr>
                </a:p>
              </p:txBody>
            </p:sp>
          </p:grpSp>
          <p:sp>
            <p:nvSpPr>
              <p:cNvPr id="7" name="Oval 43"/>
              <p:cNvSpPr>
                <a:spLocks noChangeArrowheads="1"/>
              </p:cNvSpPr>
              <p:nvPr/>
            </p:nvSpPr>
            <p:spPr bwMode="auto">
              <a:xfrm>
                <a:off x="5890393" y="539750"/>
                <a:ext cx="1392238" cy="1385888"/>
              </a:xfrm>
              <a:prstGeom prst="ellipse">
                <a:avLst/>
              </a:prstGeom>
              <a:solidFill>
                <a:srgbClr val="0071C5"/>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200" kern="0">
                  <a:solidFill>
                    <a:prstClr val="white"/>
                  </a:solidFill>
                </a:endParaRPr>
              </a:p>
            </p:txBody>
          </p:sp>
          <p:sp>
            <p:nvSpPr>
              <p:cNvPr id="8" name="Oval 44"/>
              <p:cNvSpPr>
                <a:spLocks noChangeArrowheads="1"/>
              </p:cNvSpPr>
              <p:nvPr/>
            </p:nvSpPr>
            <p:spPr bwMode="auto">
              <a:xfrm>
                <a:off x="5890393" y="3258079"/>
                <a:ext cx="1392238" cy="1385888"/>
              </a:xfrm>
              <a:prstGeom prst="ellipse">
                <a:avLst/>
              </a:prstGeom>
              <a:solidFill>
                <a:srgbClr val="0071C5"/>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200" kern="0">
                  <a:solidFill>
                    <a:prstClr val="white"/>
                  </a:solidFill>
                </a:endParaRPr>
              </a:p>
            </p:txBody>
          </p:sp>
          <p:sp>
            <p:nvSpPr>
              <p:cNvPr id="9" name="TextBox 8"/>
              <p:cNvSpPr txBox="1"/>
              <p:nvPr/>
            </p:nvSpPr>
            <p:spPr>
              <a:xfrm>
                <a:off x="6071786" y="1324828"/>
                <a:ext cx="1029448" cy="523220"/>
              </a:xfrm>
              <a:prstGeom prst="rect">
                <a:avLst/>
              </a:prstGeom>
              <a:noFill/>
            </p:spPr>
            <p:txBody>
              <a:bodyPr wrap="none" rtlCol="0">
                <a:spAutoFit/>
              </a:bodyPr>
              <a:lstStyle/>
              <a:p>
                <a:pPr algn="ctr" defTabSz="457200" fontAlgn="auto">
                  <a:lnSpc>
                    <a:spcPct val="70000"/>
                  </a:lnSpc>
                  <a:spcBef>
                    <a:spcPts val="0"/>
                  </a:spcBef>
                  <a:spcAft>
                    <a:spcPts val="0"/>
                  </a:spcAft>
                  <a:defRPr/>
                </a:pPr>
                <a:r>
                  <a:rPr lang="en-US" sz="1400" kern="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Cloud &amp;</a:t>
                </a:r>
              </a:p>
              <a:p>
                <a:pPr algn="ctr" defTabSz="457200" fontAlgn="auto">
                  <a:lnSpc>
                    <a:spcPct val="70000"/>
                  </a:lnSpc>
                  <a:spcBef>
                    <a:spcPts val="0"/>
                  </a:spcBef>
                  <a:spcAft>
                    <a:spcPts val="0"/>
                  </a:spcAft>
                  <a:defRPr/>
                </a:pPr>
                <a:r>
                  <a:rPr lang="en-US" sz="1400" kern="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DATA Center</a:t>
                </a:r>
              </a:p>
            </p:txBody>
          </p:sp>
          <p:sp>
            <p:nvSpPr>
              <p:cNvPr id="10" name="TextBox 9"/>
              <p:cNvSpPr txBox="1"/>
              <p:nvPr/>
            </p:nvSpPr>
            <p:spPr>
              <a:xfrm>
                <a:off x="6154902" y="4031536"/>
                <a:ext cx="881638" cy="566643"/>
              </a:xfrm>
              <a:prstGeom prst="rect">
                <a:avLst/>
              </a:prstGeom>
              <a:noFill/>
            </p:spPr>
            <p:txBody>
              <a:bodyPr wrap="none" rtlCol="0">
                <a:spAutoFit/>
              </a:bodyPr>
              <a:lstStyle/>
              <a:p>
                <a:pPr algn="ctr" defTabSz="457200" fontAlgn="auto">
                  <a:lnSpc>
                    <a:spcPct val="70000"/>
                  </a:lnSpc>
                  <a:spcBef>
                    <a:spcPts val="0"/>
                  </a:spcBef>
                  <a:spcAft>
                    <a:spcPts val="0"/>
                  </a:spcAft>
                  <a:defRPr/>
                </a:pPr>
                <a:r>
                  <a:rPr lang="en-US" sz="1600" kern="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Things &amp; </a:t>
                </a:r>
              </a:p>
              <a:p>
                <a:pPr algn="ctr" defTabSz="457200" fontAlgn="auto">
                  <a:lnSpc>
                    <a:spcPct val="70000"/>
                  </a:lnSpc>
                  <a:spcBef>
                    <a:spcPts val="0"/>
                  </a:spcBef>
                  <a:spcAft>
                    <a:spcPts val="0"/>
                  </a:spcAft>
                  <a:defRPr/>
                </a:pPr>
                <a:r>
                  <a:rPr lang="en-US" sz="1600" kern="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Devices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9295" y="706614"/>
                <a:ext cx="893010" cy="550031"/>
              </a:xfrm>
              <a:prstGeom prst="rect">
                <a:avLst/>
              </a:prstGeom>
            </p:spPr>
          </p:pic>
          <p:sp>
            <p:nvSpPr>
              <p:cNvPr id="12" name="Oval 43"/>
              <p:cNvSpPr>
                <a:spLocks noChangeArrowheads="1"/>
              </p:cNvSpPr>
              <p:nvPr/>
            </p:nvSpPr>
            <p:spPr bwMode="auto">
              <a:xfrm>
                <a:off x="5121675" y="2018446"/>
                <a:ext cx="1345614" cy="1049160"/>
              </a:xfrm>
              <a:prstGeom prst="ellipse">
                <a:avLst/>
              </a:prstGeom>
              <a:solidFill>
                <a:schemeClr val="bg1"/>
              </a:solidFill>
              <a:ln>
                <a:noFill/>
              </a:ln>
            </p:spPr>
            <p:txBody>
              <a:bodyPr vert="horz" wrap="square" lIns="0" tIns="0" rIns="0" bIns="91440" numCol="1" anchor="ctr" anchorCtr="0" compatLnSpc="1">
                <a:prstTxWarp prst="textNoShape">
                  <a:avLst/>
                </a:prstTxWarp>
              </a:bodyPr>
              <a:lstStyle/>
              <a:p>
                <a:pPr algn="ctr" defTabSz="457200" fontAlgn="auto">
                  <a:spcBef>
                    <a:spcPts val="0"/>
                  </a:spcBef>
                  <a:spcAft>
                    <a:spcPts val="0"/>
                  </a:spcAft>
                  <a:defRPr/>
                </a:pPr>
                <a:r>
                  <a:rPr lang="en-US" sz="1400" kern="0" dirty="0">
                    <a:solidFill>
                      <a:schemeClr val="tx2"/>
                    </a:solidFill>
                    <a:latin typeface="+mj-lt"/>
                  </a:rPr>
                  <a:t>MEMORY</a:t>
                </a:r>
              </a:p>
            </p:txBody>
          </p:sp>
          <p:sp>
            <p:nvSpPr>
              <p:cNvPr id="13" name="Oval 43"/>
              <p:cNvSpPr>
                <a:spLocks noChangeArrowheads="1"/>
              </p:cNvSpPr>
              <p:nvPr/>
            </p:nvSpPr>
            <p:spPr bwMode="auto">
              <a:xfrm>
                <a:off x="6620081" y="2018446"/>
                <a:ext cx="1157035" cy="1049160"/>
              </a:xfrm>
              <a:prstGeom prst="ellipse">
                <a:avLst/>
              </a:prstGeom>
              <a:solidFill>
                <a:schemeClr val="bg1"/>
              </a:solidFill>
              <a:ln>
                <a:noFill/>
              </a:ln>
            </p:spPr>
            <p:txBody>
              <a:bodyPr vert="horz" wrap="square" lIns="0" tIns="0" rIns="0" bIns="91440" numCol="1" anchor="ctr" anchorCtr="0" compatLnSpc="1">
                <a:prstTxWarp prst="textNoShape">
                  <a:avLst/>
                </a:prstTxWarp>
              </a:bodyPr>
              <a:lstStyle/>
              <a:p>
                <a:pPr algn="ctr" defTabSz="457200" fontAlgn="auto">
                  <a:spcBef>
                    <a:spcPts val="0"/>
                  </a:spcBef>
                  <a:spcAft>
                    <a:spcPts val="0"/>
                  </a:spcAft>
                  <a:defRPr/>
                </a:pPr>
                <a:r>
                  <a:rPr lang="en-US" sz="1400" kern="0" dirty="0" err="1">
                    <a:latin typeface="+mj-lt"/>
                  </a:rPr>
                  <a:t>FPGA</a:t>
                </a:r>
                <a:endParaRPr lang="en-US" sz="1400" kern="0" dirty="0">
                  <a:latin typeface="+mj-lt"/>
                </a:endParaRPr>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t="42977"/>
              <a:stretch/>
            </p:blipFill>
            <p:spPr>
              <a:xfrm>
                <a:off x="6035754" y="3677462"/>
                <a:ext cx="1028824" cy="328215"/>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l="24271" b="52224"/>
              <a:stretch/>
            </p:blipFill>
            <p:spPr>
              <a:xfrm>
                <a:off x="6086475" y="3446774"/>
                <a:ext cx="683795" cy="241342"/>
              </a:xfrm>
              <a:prstGeom prst="rect">
                <a:avLst/>
              </a:prstGeom>
            </p:spPr>
          </p:pic>
          <p:pic>
            <p:nvPicPr>
              <p:cNvPr id="16" name="Picture 15"/>
              <p:cNvPicPr>
                <a:picLocks noChangeAspect="1"/>
              </p:cNvPicPr>
              <p:nvPr/>
            </p:nvPicPr>
            <p:blipFill>
              <a:blip r:embed="rId6"/>
              <a:stretch>
                <a:fillRect/>
              </a:stretch>
            </p:blipFill>
            <p:spPr>
              <a:xfrm>
                <a:off x="6810963" y="3496252"/>
                <a:ext cx="276912" cy="165801"/>
              </a:xfrm>
              <a:prstGeom prst="rect">
                <a:avLst/>
              </a:prstGeom>
            </p:spPr>
          </p:pic>
        </p:grpSp>
      </p:grpSp>
      <p:sp>
        <p:nvSpPr>
          <p:cNvPr id="34" name="Title 1"/>
          <p:cNvSpPr>
            <a:spLocks noGrp="1"/>
          </p:cNvSpPr>
          <p:nvPr>
            <p:ph type="title"/>
          </p:nvPr>
        </p:nvSpPr>
        <p:spPr>
          <a:xfrm>
            <a:off x="409513" y="322909"/>
            <a:ext cx="8177645" cy="857250"/>
          </a:xfrm>
        </p:spPr>
        <p:txBody>
          <a:bodyPr/>
          <a:lstStyle/>
          <a:p>
            <a:pPr algn="ctr"/>
            <a:r>
              <a:rPr lang="en-US" b="1" dirty="0" smtClean="0"/>
              <a:t>Virtuous </a:t>
            </a:r>
            <a:r>
              <a:rPr lang="en-US" b="1" dirty="0"/>
              <a:t>Cycle of </a:t>
            </a:r>
            <a:r>
              <a:rPr lang="en-US" b="1" dirty="0" smtClean="0"/>
              <a:t>Growth</a:t>
            </a:r>
            <a:endParaRPr lang="en-US" dirty="0"/>
          </a:p>
        </p:txBody>
      </p:sp>
      <p:cxnSp>
        <p:nvCxnSpPr>
          <p:cNvPr id="35" name="Straight Connector 34"/>
          <p:cNvCxnSpPr/>
          <p:nvPr/>
        </p:nvCxnSpPr>
        <p:spPr bwMode="auto">
          <a:xfrm>
            <a:off x="2339392" y="1044754"/>
            <a:ext cx="4043680" cy="0"/>
          </a:xfrm>
          <a:prstGeom prst="line">
            <a:avLst/>
          </a:prstGeom>
          <a:noFill/>
          <a:ln w="9525"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2980602748"/>
      </p:ext>
    </p:extLst>
  </p:cSld>
  <p:clrMapOvr>
    <a:masterClrMapping/>
  </p:clrMapOvr>
  <p:transition>
    <p:fade/>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Intel_LTtemplate_121410">
  <a:themeElements>
    <a:clrScheme name="Intel Pallete">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el_LTtemplate_121410">
  <a:themeElements>
    <a:clrScheme name="Intel Pallete">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hite_intel_only">
  <a:themeElements>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l16x9">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A94C8E-3E2B-4AD9-8D67-7815198BE085}">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25512</TotalTime>
  <Words>204</Words>
  <Application>Microsoft Office PowerPoint</Application>
  <PresentationFormat>On-screen Show (4:3)</PresentationFormat>
  <Paragraphs>121</Paragraphs>
  <Slides>19</Slides>
  <Notes>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MS PGothic</vt:lpstr>
      <vt:lpstr>Arial</vt:lpstr>
      <vt:lpstr>Arial Narrow</vt:lpstr>
      <vt:lpstr>Calibri</vt:lpstr>
      <vt:lpstr>Intel Clear</vt:lpstr>
      <vt:lpstr>Intel Clear Pro</vt:lpstr>
      <vt:lpstr>Neo Sans Intel</vt:lpstr>
      <vt:lpstr>Neo Sans Intel Light</vt:lpstr>
      <vt:lpstr>Neo Sans Intel Medium</vt:lpstr>
      <vt:lpstr>Times</vt:lpstr>
      <vt:lpstr>Verdana</vt:lpstr>
      <vt:lpstr>Wingdings</vt:lpstr>
      <vt:lpstr>Wingdings 2</vt:lpstr>
      <vt:lpstr>Intel_LTtemplate_121410</vt:lpstr>
      <vt:lpstr>1_Intel_LTtemplate_121410</vt:lpstr>
      <vt:lpstr>2_white_intel_only</vt:lpstr>
      <vt:lpstr>intel16x9</vt:lpstr>
      <vt:lpstr>Aspect</vt:lpstr>
      <vt:lpstr>It Takes Data To Protect Data</vt:lpstr>
      <vt:lpstr>PowerPoint Presentation</vt:lpstr>
      <vt:lpstr>PowerPoint Presentation</vt:lpstr>
      <vt:lpstr>PowerPoint Presentation</vt:lpstr>
      <vt:lpstr>PowerPoint Presentation</vt:lpstr>
      <vt:lpstr>PowerPoint Presentation</vt:lpstr>
      <vt:lpstr>PowerPoint Presentation</vt:lpstr>
      <vt:lpstr>Some Distinctions</vt:lpstr>
      <vt:lpstr>Virtuous Cycle of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Intel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Corp Direction</dc:title>
  <dc:subject>Intel Vision, SOs &amp; Key Imperatives</dc:subject>
  <dc:creator>Employee Communications</dc:creator>
  <cp:keywords>vision, strategic objectives, 2013 key imperatives</cp:keywords>
  <cp:lastModifiedBy>Hoffman, David Legal</cp:lastModifiedBy>
  <cp:revision>843</cp:revision>
  <cp:lastPrinted>2011-07-21T15:58:25Z</cp:lastPrinted>
  <dcterms:created xsi:type="dcterms:W3CDTF">2010-12-14T21:35:33Z</dcterms:created>
  <dcterms:modified xsi:type="dcterms:W3CDTF">2017-02-01T21:54:35Z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y fmtid="{D5CDD505-2E9C-101B-9397-08002B2CF9AE}" pid="3" name="_NewReviewCycle">
    <vt:lpwstr/>
  </property>
</Properties>
</file>