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648" r:id="rId1"/>
  </p:sldMasterIdLst>
  <p:notesMasterIdLst>
    <p:notesMasterId r:id="rId3"/>
  </p:notesMasterIdLst>
  <p:handoutMasterIdLst>
    <p:handoutMasterId r:id="rId4"/>
  </p:handoutMasterIdLst>
  <p:sldIdLst>
    <p:sldId id="256" r:id="rId2"/>
  </p:sldIdLst>
  <p:sldSz cx="10058400" cy="15544800"/>
  <p:notesSz cx="6997700" cy="9271000"/>
  <p:defaultTextStyle>
    <a:defPPr>
      <a:defRPr lang="en-US"/>
    </a:defPPr>
    <a:lvl1pPr algn="l" rtl="0" fontAlgn="base">
      <a:spcBef>
        <a:spcPct val="0"/>
      </a:spcBef>
      <a:spcAft>
        <a:spcPct val="0"/>
      </a:spcAft>
      <a:defRPr sz="900" kern="1200">
        <a:solidFill>
          <a:schemeClr val="tx1"/>
        </a:solidFill>
        <a:latin typeface="Arial" pitchFamily="34" charset="0"/>
        <a:ea typeface="Geneva" pitchFamily="124" charset="-128"/>
        <a:cs typeface="+mn-cs"/>
      </a:defRPr>
    </a:lvl1pPr>
    <a:lvl2pPr marL="457200" algn="l" rtl="0" fontAlgn="base">
      <a:spcBef>
        <a:spcPct val="0"/>
      </a:spcBef>
      <a:spcAft>
        <a:spcPct val="0"/>
      </a:spcAft>
      <a:defRPr sz="900" kern="1200">
        <a:solidFill>
          <a:schemeClr val="tx1"/>
        </a:solidFill>
        <a:latin typeface="Arial" pitchFamily="34" charset="0"/>
        <a:ea typeface="Geneva" pitchFamily="124" charset="-128"/>
        <a:cs typeface="+mn-cs"/>
      </a:defRPr>
    </a:lvl2pPr>
    <a:lvl3pPr marL="914400" algn="l" rtl="0" fontAlgn="base">
      <a:spcBef>
        <a:spcPct val="0"/>
      </a:spcBef>
      <a:spcAft>
        <a:spcPct val="0"/>
      </a:spcAft>
      <a:defRPr sz="900" kern="1200">
        <a:solidFill>
          <a:schemeClr val="tx1"/>
        </a:solidFill>
        <a:latin typeface="Arial" pitchFamily="34" charset="0"/>
        <a:ea typeface="Geneva" pitchFamily="124" charset="-128"/>
        <a:cs typeface="+mn-cs"/>
      </a:defRPr>
    </a:lvl3pPr>
    <a:lvl4pPr marL="1371600" algn="l" rtl="0" fontAlgn="base">
      <a:spcBef>
        <a:spcPct val="0"/>
      </a:spcBef>
      <a:spcAft>
        <a:spcPct val="0"/>
      </a:spcAft>
      <a:defRPr sz="900" kern="1200">
        <a:solidFill>
          <a:schemeClr val="tx1"/>
        </a:solidFill>
        <a:latin typeface="Arial" pitchFamily="34" charset="0"/>
        <a:ea typeface="Geneva" pitchFamily="124" charset="-128"/>
        <a:cs typeface="+mn-cs"/>
      </a:defRPr>
    </a:lvl4pPr>
    <a:lvl5pPr marL="1828800" algn="l" rtl="0" fontAlgn="base">
      <a:spcBef>
        <a:spcPct val="0"/>
      </a:spcBef>
      <a:spcAft>
        <a:spcPct val="0"/>
      </a:spcAft>
      <a:defRPr sz="900" kern="1200">
        <a:solidFill>
          <a:schemeClr val="tx1"/>
        </a:solidFill>
        <a:latin typeface="Arial" pitchFamily="34" charset="0"/>
        <a:ea typeface="Geneva" pitchFamily="124" charset="-128"/>
        <a:cs typeface="+mn-cs"/>
      </a:defRPr>
    </a:lvl5pPr>
    <a:lvl6pPr marL="2286000" algn="l" defTabSz="914400" rtl="0" eaLnBrk="1" latinLnBrk="0" hangingPunct="1">
      <a:defRPr sz="900" kern="1200">
        <a:solidFill>
          <a:schemeClr val="tx1"/>
        </a:solidFill>
        <a:latin typeface="Arial" pitchFamily="34" charset="0"/>
        <a:ea typeface="Geneva" pitchFamily="124" charset="-128"/>
        <a:cs typeface="+mn-cs"/>
      </a:defRPr>
    </a:lvl6pPr>
    <a:lvl7pPr marL="2743200" algn="l" defTabSz="914400" rtl="0" eaLnBrk="1" latinLnBrk="0" hangingPunct="1">
      <a:defRPr sz="900" kern="1200">
        <a:solidFill>
          <a:schemeClr val="tx1"/>
        </a:solidFill>
        <a:latin typeface="Arial" pitchFamily="34" charset="0"/>
        <a:ea typeface="Geneva" pitchFamily="124" charset="-128"/>
        <a:cs typeface="+mn-cs"/>
      </a:defRPr>
    </a:lvl7pPr>
    <a:lvl8pPr marL="3200400" algn="l" defTabSz="914400" rtl="0" eaLnBrk="1" latinLnBrk="0" hangingPunct="1">
      <a:defRPr sz="900" kern="1200">
        <a:solidFill>
          <a:schemeClr val="tx1"/>
        </a:solidFill>
        <a:latin typeface="Arial" pitchFamily="34" charset="0"/>
        <a:ea typeface="Geneva" pitchFamily="124" charset="-128"/>
        <a:cs typeface="+mn-cs"/>
      </a:defRPr>
    </a:lvl8pPr>
    <a:lvl9pPr marL="3657600" algn="l" defTabSz="914400" rtl="0" eaLnBrk="1" latinLnBrk="0" hangingPunct="1">
      <a:defRPr sz="900" kern="1200">
        <a:solidFill>
          <a:schemeClr val="tx1"/>
        </a:solidFill>
        <a:latin typeface="Arial" pitchFamily="34" charset="0"/>
        <a:ea typeface="Geneva" pitchFamily="12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DEBD"/>
    <a:srgbClr val="FFCC99"/>
    <a:srgbClr val="CCECFF"/>
    <a:srgbClr val="FFFF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75" d="100"/>
          <a:sy n="75" d="100"/>
        </p:scale>
        <p:origin x="-294" y="372"/>
      </p:cViewPr>
      <p:guideLst>
        <p:guide orient="horz" pos="4896"/>
        <p:guide pos="3168"/>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p:scale>
          <a:sx n="100" d="100"/>
          <a:sy n="100" d="100"/>
        </p:scale>
        <p:origin x="-696" y="-72"/>
      </p:cViewPr>
      <p:guideLst>
        <p:guide orient="horz" pos="2920"/>
        <p:guide pos="220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3032125" cy="463550"/>
          </a:xfrm>
          <a:prstGeom prst="rect">
            <a:avLst/>
          </a:prstGeom>
          <a:noFill/>
          <a:ln w="9525">
            <a:noFill/>
            <a:miter lim="800000"/>
            <a:headEnd/>
            <a:tailEnd/>
          </a:ln>
          <a:effectLst/>
        </p:spPr>
        <p:txBody>
          <a:bodyPr vert="horz" wrap="square" lIns="92958" tIns="46479" rIns="92958" bIns="46479" numCol="1" anchor="t" anchorCtr="0" compatLnSpc="1">
            <a:prstTxWarp prst="textNoShape">
              <a:avLst/>
            </a:prstTxWarp>
          </a:bodyPr>
          <a:lstStyle>
            <a:lvl1pPr defTabSz="930275">
              <a:defRPr sz="1200">
                <a:latin typeface="Arial" pitchFamily="-109" charset="0"/>
                <a:ea typeface="Arial" pitchFamily="-109" charset="0"/>
                <a:cs typeface="Arial" pitchFamily="-109" charset="0"/>
              </a:defRPr>
            </a:lvl1pPr>
          </a:lstStyle>
          <a:p>
            <a:pPr>
              <a:defRPr/>
            </a:pPr>
            <a:endParaRPr lang="en-US"/>
          </a:p>
        </p:txBody>
      </p:sp>
      <p:sp>
        <p:nvSpPr>
          <p:cNvPr id="13315" name="Rectangle 3"/>
          <p:cNvSpPr>
            <a:spLocks noGrp="1" noChangeArrowheads="1"/>
          </p:cNvSpPr>
          <p:nvPr>
            <p:ph type="dt" sz="quarter" idx="1"/>
          </p:nvPr>
        </p:nvSpPr>
        <p:spPr bwMode="auto">
          <a:xfrm>
            <a:off x="3963988" y="0"/>
            <a:ext cx="3032125" cy="463550"/>
          </a:xfrm>
          <a:prstGeom prst="rect">
            <a:avLst/>
          </a:prstGeom>
          <a:noFill/>
          <a:ln w="9525">
            <a:noFill/>
            <a:miter lim="800000"/>
            <a:headEnd/>
            <a:tailEnd/>
          </a:ln>
          <a:effectLst/>
        </p:spPr>
        <p:txBody>
          <a:bodyPr vert="horz" wrap="square" lIns="92958" tIns="46479" rIns="92958" bIns="46479" numCol="1" anchor="t" anchorCtr="0" compatLnSpc="1">
            <a:prstTxWarp prst="textNoShape">
              <a:avLst/>
            </a:prstTxWarp>
          </a:bodyPr>
          <a:lstStyle>
            <a:lvl1pPr algn="r" defTabSz="930275">
              <a:defRPr sz="1200">
                <a:latin typeface="Arial" pitchFamily="-109" charset="0"/>
                <a:ea typeface="Arial" pitchFamily="-109" charset="0"/>
                <a:cs typeface="Arial" pitchFamily="-109" charset="0"/>
              </a:defRPr>
            </a:lvl1pPr>
          </a:lstStyle>
          <a:p>
            <a:pPr>
              <a:defRPr/>
            </a:pPr>
            <a:endParaRPr lang="en-US"/>
          </a:p>
        </p:txBody>
      </p:sp>
      <p:sp>
        <p:nvSpPr>
          <p:cNvPr id="13316" name="Rectangle 4"/>
          <p:cNvSpPr>
            <a:spLocks noGrp="1" noChangeArrowheads="1"/>
          </p:cNvSpPr>
          <p:nvPr>
            <p:ph type="ftr" sz="quarter" idx="2"/>
          </p:nvPr>
        </p:nvSpPr>
        <p:spPr bwMode="auto">
          <a:xfrm>
            <a:off x="0" y="8805863"/>
            <a:ext cx="3032125" cy="463550"/>
          </a:xfrm>
          <a:prstGeom prst="rect">
            <a:avLst/>
          </a:prstGeom>
          <a:noFill/>
          <a:ln w="9525">
            <a:noFill/>
            <a:miter lim="800000"/>
            <a:headEnd/>
            <a:tailEnd/>
          </a:ln>
          <a:effectLst/>
        </p:spPr>
        <p:txBody>
          <a:bodyPr vert="horz" wrap="square" lIns="92958" tIns="46479" rIns="92958" bIns="46479" numCol="1" anchor="b" anchorCtr="0" compatLnSpc="1">
            <a:prstTxWarp prst="textNoShape">
              <a:avLst/>
            </a:prstTxWarp>
          </a:bodyPr>
          <a:lstStyle>
            <a:lvl1pPr defTabSz="930275">
              <a:defRPr sz="1200">
                <a:latin typeface="Arial" pitchFamily="-109" charset="0"/>
                <a:ea typeface="Arial" pitchFamily="-109" charset="0"/>
                <a:cs typeface="Arial" pitchFamily="-109" charset="0"/>
              </a:defRPr>
            </a:lvl1pPr>
          </a:lstStyle>
          <a:p>
            <a:pPr>
              <a:defRPr/>
            </a:pPr>
            <a:endParaRPr lang="en-US"/>
          </a:p>
        </p:txBody>
      </p:sp>
      <p:sp>
        <p:nvSpPr>
          <p:cNvPr id="13317" name="Rectangle 5"/>
          <p:cNvSpPr>
            <a:spLocks noGrp="1" noChangeArrowheads="1"/>
          </p:cNvSpPr>
          <p:nvPr>
            <p:ph type="sldNum" sz="quarter" idx="3"/>
          </p:nvPr>
        </p:nvSpPr>
        <p:spPr bwMode="auto">
          <a:xfrm>
            <a:off x="3963988" y="8805863"/>
            <a:ext cx="3032125" cy="463550"/>
          </a:xfrm>
          <a:prstGeom prst="rect">
            <a:avLst/>
          </a:prstGeom>
          <a:noFill/>
          <a:ln w="9525">
            <a:noFill/>
            <a:miter lim="800000"/>
            <a:headEnd/>
            <a:tailEnd/>
          </a:ln>
          <a:effectLst/>
        </p:spPr>
        <p:txBody>
          <a:bodyPr vert="horz" wrap="square" lIns="92958" tIns="46479" rIns="92958" bIns="46479" numCol="1" anchor="b" anchorCtr="0" compatLnSpc="1">
            <a:prstTxWarp prst="textNoShape">
              <a:avLst/>
            </a:prstTxWarp>
          </a:bodyPr>
          <a:lstStyle>
            <a:lvl1pPr algn="r" defTabSz="930275">
              <a:defRPr sz="1200">
                <a:cs typeface="Arial" pitchFamily="34" charset="0"/>
              </a:defRPr>
            </a:lvl1pPr>
          </a:lstStyle>
          <a:p>
            <a:fld id="{F7592A70-A509-4AA6-915E-A0CC4A30F08C}"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3032125" cy="463550"/>
          </a:xfrm>
          <a:prstGeom prst="rect">
            <a:avLst/>
          </a:prstGeom>
          <a:noFill/>
          <a:ln w="9525">
            <a:noFill/>
            <a:miter lim="800000"/>
            <a:headEnd/>
            <a:tailEnd/>
          </a:ln>
          <a:effectLst/>
        </p:spPr>
        <p:txBody>
          <a:bodyPr vert="horz" wrap="square" lIns="92958" tIns="46479" rIns="92958" bIns="46479" numCol="1" anchor="t" anchorCtr="0" compatLnSpc="1">
            <a:prstTxWarp prst="textNoShape">
              <a:avLst/>
            </a:prstTxWarp>
          </a:bodyPr>
          <a:lstStyle>
            <a:lvl1pPr defTabSz="930275">
              <a:defRPr sz="1200">
                <a:latin typeface="Arial" pitchFamily="-109" charset="0"/>
                <a:ea typeface="Arial" pitchFamily="-109" charset="0"/>
                <a:cs typeface="Arial" pitchFamily="-109" charset="0"/>
              </a:defRPr>
            </a:lvl1pPr>
          </a:lstStyle>
          <a:p>
            <a:pPr>
              <a:defRPr/>
            </a:pPr>
            <a:endParaRPr lang="en-US"/>
          </a:p>
        </p:txBody>
      </p:sp>
      <p:sp>
        <p:nvSpPr>
          <p:cNvPr id="15363" name="Rectangle 3"/>
          <p:cNvSpPr>
            <a:spLocks noGrp="1" noChangeArrowheads="1"/>
          </p:cNvSpPr>
          <p:nvPr>
            <p:ph type="dt" idx="1"/>
          </p:nvPr>
        </p:nvSpPr>
        <p:spPr bwMode="auto">
          <a:xfrm>
            <a:off x="3963988" y="0"/>
            <a:ext cx="3032125" cy="463550"/>
          </a:xfrm>
          <a:prstGeom prst="rect">
            <a:avLst/>
          </a:prstGeom>
          <a:noFill/>
          <a:ln w="9525">
            <a:noFill/>
            <a:miter lim="800000"/>
            <a:headEnd/>
            <a:tailEnd/>
          </a:ln>
          <a:effectLst/>
        </p:spPr>
        <p:txBody>
          <a:bodyPr vert="horz" wrap="square" lIns="92958" tIns="46479" rIns="92958" bIns="46479" numCol="1" anchor="t" anchorCtr="0" compatLnSpc="1">
            <a:prstTxWarp prst="textNoShape">
              <a:avLst/>
            </a:prstTxWarp>
          </a:bodyPr>
          <a:lstStyle>
            <a:lvl1pPr algn="r" defTabSz="930275">
              <a:defRPr sz="1200">
                <a:latin typeface="Arial" pitchFamily="-109" charset="0"/>
                <a:ea typeface="Arial" pitchFamily="-109" charset="0"/>
                <a:cs typeface="Arial" pitchFamily="-109" charset="0"/>
              </a:defRPr>
            </a:lvl1pPr>
          </a:lstStyle>
          <a:p>
            <a:pPr>
              <a:defRPr/>
            </a:pPr>
            <a:endParaRPr lang="en-US"/>
          </a:p>
        </p:txBody>
      </p:sp>
      <p:sp>
        <p:nvSpPr>
          <p:cNvPr id="15364" name="Rectangle 4"/>
          <p:cNvSpPr>
            <a:spLocks noRot="1" noChangeArrowheads="1" noTextEdit="1"/>
          </p:cNvSpPr>
          <p:nvPr>
            <p:ph type="sldImg" idx="2"/>
          </p:nvPr>
        </p:nvSpPr>
        <p:spPr bwMode="auto">
          <a:xfrm>
            <a:off x="2374900" y="695325"/>
            <a:ext cx="2249488" cy="3476625"/>
          </a:xfrm>
          <a:prstGeom prst="rect">
            <a:avLst/>
          </a:prstGeom>
          <a:noFill/>
          <a:ln w="9525">
            <a:solidFill>
              <a:srgbClr val="000000"/>
            </a:solidFill>
            <a:miter lim="800000"/>
            <a:headEnd/>
            <a:tailEnd/>
          </a:ln>
        </p:spPr>
      </p:sp>
      <p:sp>
        <p:nvSpPr>
          <p:cNvPr id="15365" name="Rectangle 5"/>
          <p:cNvSpPr>
            <a:spLocks noGrp="1" noChangeArrowheads="1"/>
          </p:cNvSpPr>
          <p:nvPr>
            <p:ph type="body" sz="quarter" idx="3"/>
          </p:nvPr>
        </p:nvSpPr>
        <p:spPr bwMode="auto">
          <a:xfrm>
            <a:off x="700088" y="4403725"/>
            <a:ext cx="5597525" cy="4171950"/>
          </a:xfrm>
          <a:prstGeom prst="rect">
            <a:avLst/>
          </a:prstGeom>
          <a:noFill/>
          <a:ln w="9525">
            <a:noFill/>
            <a:miter lim="800000"/>
            <a:headEnd/>
            <a:tailEnd/>
          </a:ln>
          <a:effectLst/>
        </p:spPr>
        <p:txBody>
          <a:bodyPr vert="horz" wrap="square" lIns="92958" tIns="46479" rIns="92958" bIns="4647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5366" name="Rectangle 6"/>
          <p:cNvSpPr>
            <a:spLocks noGrp="1" noChangeArrowheads="1"/>
          </p:cNvSpPr>
          <p:nvPr>
            <p:ph type="ftr" sz="quarter" idx="4"/>
          </p:nvPr>
        </p:nvSpPr>
        <p:spPr bwMode="auto">
          <a:xfrm>
            <a:off x="0" y="8805863"/>
            <a:ext cx="3032125" cy="463550"/>
          </a:xfrm>
          <a:prstGeom prst="rect">
            <a:avLst/>
          </a:prstGeom>
          <a:noFill/>
          <a:ln w="9525">
            <a:noFill/>
            <a:miter lim="800000"/>
            <a:headEnd/>
            <a:tailEnd/>
          </a:ln>
          <a:effectLst/>
        </p:spPr>
        <p:txBody>
          <a:bodyPr vert="horz" wrap="square" lIns="92958" tIns="46479" rIns="92958" bIns="46479" numCol="1" anchor="b" anchorCtr="0" compatLnSpc="1">
            <a:prstTxWarp prst="textNoShape">
              <a:avLst/>
            </a:prstTxWarp>
          </a:bodyPr>
          <a:lstStyle>
            <a:lvl1pPr defTabSz="930275">
              <a:defRPr sz="1200">
                <a:latin typeface="Arial" pitchFamily="-109" charset="0"/>
                <a:ea typeface="Arial" pitchFamily="-109" charset="0"/>
                <a:cs typeface="Arial" pitchFamily="-109" charset="0"/>
              </a:defRPr>
            </a:lvl1pPr>
          </a:lstStyle>
          <a:p>
            <a:pPr>
              <a:defRPr/>
            </a:pPr>
            <a:endParaRPr lang="en-US"/>
          </a:p>
        </p:txBody>
      </p:sp>
      <p:sp>
        <p:nvSpPr>
          <p:cNvPr id="15367" name="Rectangle 7"/>
          <p:cNvSpPr>
            <a:spLocks noGrp="1" noChangeArrowheads="1"/>
          </p:cNvSpPr>
          <p:nvPr>
            <p:ph type="sldNum" sz="quarter" idx="5"/>
          </p:nvPr>
        </p:nvSpPr>
        <p:spPr bwMode="auto">
          <a:xfrm>
            <a:off x="3963988" y="8805863"/>
            <a:ext cx="3032125" cy="463550"/>
          </a:xfrm>
          <a:prstGeom prst="rect">
            <a:avLst/>
          </a:prstGeom>
          <a:noFill/>
          <a:ln w="9525">
            <a:noFill/>
            <a:miter lim="800000"/>
            <a:headEnd/>
            <a:tailEnd/>
          </a:ln>
          <a:effectLst/>
        </p:spPr>
        <p:txBody>
          <a:bodyPr vert="horz" wrap="square" lIns="92958" tIns="46479" rIns="92958" bIns="46479" numCol="1" anchor="b" anchorCtr="0" compatLnSpc="1">
            <a:prstTxWarp prst="textNoShape">
              <a:avLst/>
            </a:prstTxWarp>
          </a:bodyPr>
          <a:lstStyle>
            <a:lvl1pPr algn="r" defTabSz="930275">
              <a:defRPr sz="1200">
                <a:cs typeface="Arial" pitchFamily="34" charset="0"/>
              </a:defRPr>
            </a:lvl1pPr>
          </a:lstStyle>
          <a:p>
            <a:fld id="{E74078C3-878B-4DA5-A70B-5CFE488BF964}"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109" charset="0"/>
        <a:ea typeface="Geneva" charset="0"/>
        <a:cs typeface="Arial" pitchFamily="-109" charset="0"/>
      </a:defRPr>
    </a:lvl1pPr>
    <a:lvl2pPr marL="457200" algn="l" rtl="0" eaLnBrk="0" fontAlgn="base" hangingPunct="0">
      <a:spcBef>
        <a:spcPct val="30000"/>
      </a:spcBef>
      <a:spcAft>
        <a:spcPct val="0"/>
      </a:spcAft>
      <a:defRPr sz="1200" kern="1200">
        <a:solidFill>
          <a:schemeClr val="tx1"/>
        </a:solidFill>
        <a:latin typeface="Arial" pitchFamily="-109" charset="0"/>
        <a:ea typeface="Arial" pitchFamily="-109" charset="0"/>
        <a:cs typeface="Arial" pitchFamily="-109" charset="0"/>
      </a:defRPr>
    </a:lvl2pPr>
    <a:lvl3pPr marL="914400" algn="l" rtl="0" eaLnBrk="0" fontAlgn="base" hangingPunct="0">
      <a:spcBef>
        <a:spcPct val="30000"/>
      </a:spcBef>
      <a:spcAft>
        <a:spcPct val="0"/>
      </a:spcAft>
      <a:defRPr sz="1200" kern="1200">
        <a:solidFill>
          <a:schemeClr val="tx1"/>
        </a:solidFill>
        <a:latin typeface="Arial" pitchFamily="-109" charset="0"/>
        <a:ea typeface="Arial" pitchFamily="-109" charset="0"/>
        <a:cs typeface="Arial" pitchFamily="-109" charset="0"/>
      </a:defRPr>
    </a:lvl3pPr>
    <a:lvl4pPr marL="1371600" algn="l" rtl="0" eaLnBrk="0" fontAlgn="base" hangingPunct="0">
      <a:spcBef>
        <a:spcPct val="30000"/>
      </a:spcBef>
      <a:spcAft>
        <a:spcPct val="0"/>
      </a:spcAft>
      <a:defRPr sz="1200" kern="1200">
        <a:solidFill>
          <a:schemeClr val="tx1"/>
        </a:solidFill>
        <a:latin typeface="Arial" pitchFamily="-109" charset="0"/>
        <a:ea typeface="Arial" pitchFamily="-109" charset="0"/>
        <a:cs typeface="Arial" pitchFamily="-109" charset="0"/>
      </a:defRPr>
    </a:lvl4pPr>
    <a:lvl5pPr marL="1828800" algn="l" rtl="0" eaLnBrk="0" fontAlgn="base" hangingPunct="0">
      <a:spcBef>
        <a:spcPct val="30000"/>
      </a:spcBef>
      <a:spcAft>
        <a:spcPct val="0"/>
      </a:spcAft>
      <a:defRPr sz="1200" kern="1200">
        <a:solidFill>
          <a:schemeClr val="tx1"/>
        </a:solidFill>
        <a:latin typeface="Arial" pitchFamily="-109" charset="0"/>
        <a:ea typeface="Arial" pitchFamily="-109" charset="0"/>
        <a:cs typeface="Arial" pitchFamily="-109"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p:spPr>
        <p:txBody>
          <a:bodyPr/>
          <a:lstStyle/>
          <a:p>
            <a:fld id="{C33BD831-2186-4D6F-9EF1-299299E73D41}" type="slidenum">
              <a:rPr lang="en-US"/>
              <a:pPr/>
              <a:t>0</a:t>
            </a:fld>
            <a:endParaRPr lang="en-US"/>
          </a:p>
        </p:txBody>
      </p:sp>
      <p:sp>
        <p:nvSpPr>
          <p:cNvPr id="17410" name="Rectangle 2"/>
          <p:cNvSpPr>
            <a:spLocks noRot="1" noChangeArrowheads="1" noTextEdit="1"/>
          </p:cNvSpPr>
          <p:nvPr>
            <p:ph type="sldImg"/>
          </p:nvPr>
        </p:nvSpPr>
        <p:spPr>
          <a:ln/>
        </p:spPr>
      </p:sp>
      <p:sp>
        <p:nvSpPr>
          <p:cNvPr id="17411" name="Rectangle 3"/>
          <p:cNvSpPr>
            <a:spLocks noGrp="1" noChangeArrowheads="1"/>
          </p:cNvSpPr>
          <p:nvPr>
            <p:ph type="body" idx="1"/>
          </p:nvPr>
        </p:nvSpPr>
        <p:spPr>
          <a:noFill/>
          <a:ln/>
        </p:spPr>
        <p:txBody>
          <a:bodyPr/>
          <a:lstStyle/>
          <a:p>
            <a:pPr eaLnBrk="1" hangingPunct="1"/>
            <a:endParaRPr lang="en-US" smtClean="0">
              <a:latin typeface="Arial" pitchFamily="34" charset="0"/>
              <a:ea typeface="Geneva" pitchFamily="12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063" y="4829175"/>
            <a:ext cx="8550275" cy="3332163"/>
          </a:xfrm>
        </p:spPr>
        <p:txBody>
          <a:bodyPr/>
          <a:lstStyle/>
          <a:p>
            <a:r>
              <a:rPr lang="en-US" smtClean="0"/>
              <a:t>Click to edit Master title style</a:t>
            </a:r>
            <a:endParaRPr lang="en-US"/>
          </a:p>
        </p:txBody>
      </p:sp>
      <p:sp>
        <p:nvSpPr>
          <p:cNvPr id="3" name="Subtitle 2"/>
          <p:cNvSpPr>
            <a:spLocks noGrp="1"/>
          </p:cNvSpPr>
          <p:nvPr>
            <p:ph type="subTitle" idx="1"/>
          </p:nvPr>
        </p:nvSpPr>
        <p:spPr>
          <a:xfrm>
            <a:off x="1508125" y="8809038"/>
            <a:ext cx="7042150" cy="397192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99AF85D6-1BDF-4FDA-AB52-094BAB344F79}"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508E15F6-8A61-471A-B545-3E7F61575791}"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92975" y="620713"/>
            <a:ext cx="2262188" cy="132651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03238" y="620713"/>
            <a:ext cx="6637337" cy="132651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014D11E6-DF9F-4401-9884-ED1F45C1FFB2}"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503238" y="620713"/>
            <a:ext cx="9051925" cy="259397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503238" y="3627438"/>
            <a:ext cx="4449762" cy="102584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5105400" y="3627438"/>
            <a:ext cx="4449763" cy="50530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5105400" y="8832850"/>
            <a:ext cx="4449763" cy="50530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p>
        </p:txBody>
      </p:sp>
      <p:sp>
        <p:nvSpPr>
          <p:cNvPr id="8" name="Rectangle 6"/>
          <p:cNvSpPr>
            <a:spLocks noGrp="1" noChangeArrowheads="1"/>
          </p:cNvSpPr>
          <p:nvPr>
            <p:ph type="sldNum" sz="quarter" idx="12"/>
          </p:nvPr>
        </p:nvSpPr>
        <p:spPr>
          <a:ln/>
        </p:spPr>
        <p:txBody>
          <a:bodyPr/>
          <a:lstStyle>
            <a:lvl1pPr>
              <a:defRPr/>
            </a:lvl1pPr>
          </a:lstStyle>
          <a:p>
            <a:fld id="{F9500CCA-75EB-4EB7-A4B6-7588FB78FBDB}"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71F107A8-C6AD-4623-ADC6-5B3B91338AC5}"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5338" y="9988550"/>
            <a:ext cx="8548687" cy="3087688"/>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5338" y="6588125"/>
            <a:ext cx="8548687" cy="340042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859DEC2C-E69D-44D5-8305-C03CB83712D9}"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03238" y="3627438"/>
            <a:ext cx="4449762" cy="102584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05400" y="3627438"/>
            <a:ext cx="4449763" cy="102584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453917A9-19BD-4C05-9573-B2AEF19C8095}"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3238" y="622300"/>
            <a:ext cx="9051925" cy="25908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3238" y="3479800"/>
            <a:ext cx="4443412" cy="14493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3238" y="4929188"/>
            <a:ext cx="4443412" cy="89566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10163" y="3479800"/>
            <a:ext cx="4445000" cy="14493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10163" y="4929188"/>
            <a:ext cx="4445000" cy="89566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5D10D787-F4A3-4C49-B00E-E43048D05384}"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7EC95EA9-AA06-4323-AC15-E152EDE0B8DF}"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5650A195-AEF9-4210-A7D9-E144E08BE0D4}"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238" y="619125"/>
            <a:ext cx="3308350" cy="2633663"/>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32238" y="619125"/>
            <a:ext cx="5622925" cy="1326673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3238" y="3252788"/>
            <a:ext cx="3308350" cy="10633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4AA1CA00-72AC-4149-BE2B-59EE56C5E1EC}"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1675" y="10880725"/>
            <a:ext cx="6035675" cy="12858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1675" y="1389063"/>
            <a:ext cx="6035675" cy="932656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971675" y="12166600"/>
            <a:ext cx="6035675" cy="182403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C853C9A1-6B37-469D-A38F-07E7ED7B93D2}"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03238" y="620713"/>
            <a:ext cx="9051925" cy="2593975"/>
          </a:xfrm>
          <a:prstGeom prst="rect">
            <a:avLst/>
          </a:prstGeom>
          <a:noFill/>
          <a:ln w="9525">
            <a:noFill/>
            <a:miter lim="800000"/>
            <a:headEnd/>
            <a:tailEnd/>
          </a:ln>
        </p:spPr>
        <p:txBody>
          <a:bodyPr vert="horz" wrap="square" lIns="146283" tIns="73141" rIns="146283" bIns="73141"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503238" y="3627438"/>
            <a:ext cx="9051925" cy="10258425"/>
          </a:xfrm>
          <a:prstGeom prst="rect">
            <a:avLst/>
          </a:prstGeom>
          <a:noFill/>
          <a:ln w="9525">
            <a:noFill/>
            <a:miter lim="800000"/>
            <a:headEnd/>
            <a:tailEnd/>
          </a:ln>
        </p:spPr>
        <p:txBody>
          <a:bodyPr vert="horz" wrap="square" lIns="146283" tIns="73141" rIns="146283" bIns="73141"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503238" y="14155738"/>
            <a:ext cx="2346325" cy="1079500"/>
          </a:xfrm>
          <a:prstGeom prst="rect">
            <a:avLst/>
          </a:prstGeom>
          <a:noFill/>
          <a:ln w="9525">
            <a:noFill/>
            <a:miter lim="800000"/>
            <a:headEnd/>
            <a:tailEnd/>
          </a:ln>
          <a:effectLst/>
        </p:spPr>
        <p:txBody>
          <a:bodyPr vert="horz" wrap="square" lIns="146283" tIns="73141" rIns="146283" bIns="73141" numCol="1" anchor="t" anchorCtr="0" compatLnSpc="1">
            <a:prstTxWarp prst="textNoShape">
              <a:avLst/>
            </a:prstTxWarp>
          </a:bodyPr>
          <a:lstStyle>
            <a:lvl1pPr>
              <a:defRPr sz="2200">
                <a:latin typeface="Arial" charset="0"/>
                <a:ea typeface="Geneva" charset="0"/>
                <a:cs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3436938" y="14155738"/>
            <a:ext cx="3184525" cy="1079500"/>
          </a:xfrm>
          <a:prstGeom prst="rect">
            <a:avLst/>
          </a:prstGeom>
          <a:noFill/>
          <a:ln w="9525">
            <a:noFill/>
            <a:miter lim="800000"/>
            <a:headEnd/>
            <a:tailEnd/>
          </a:ln>
          <a:effectLst/>
        </p:spPr>
        <p:txBody>
          <a:bodyPr vert="horz" wrap="square" lIns="146283" tIns="73141" rIns="146283" bIns="73141" numCol="1" anchor="t" anchorCtr="0" compatLnSpc="1">
            <a:prstTxWarp prst="textNoShape">
              <a:avLst/>
            </a:prstTxWarp>
          </a:bodyPr>
          <a:lstStyle>
            <a:lvl1pPr algn="ctr">
              <a:defRPr sz="2200">
                <a:latin typeface="Arial" charset="0"/>
                <a:ea typeface="Geneva" charset="0"/>
                <a:cs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7208838" y="14155738"/>
            <a:ext cx="2346325" cy="1079500"/>
          </a:xfrm>
          <a:prstGeom prst="rect">
            <a:avLst/>
          </a:prstGeom>
          <a:noFill/>
          <a:ln w="9525">
            <a:noFill/>
            <a:miter lim="800000"/>
            <a:headEnd/>
            <a:tailEnd/>
          </a:ln>
          <a:effectLst/>
        </p:spPr>
        <p:txBody>
          <a:bodyPr vert="horz" wrap="square" lIns="146283" tIns="73141" rIns="146283" bIns="73141" numCol="1" anchor="t" anchorCtr="0" compatLnSpc="1">
            <a:prstTxWarp prst="textNoShape">
              <a:avLst/>
            </a:prstTxWarp>
          </a:bodyPr>
          <a:lstStyle>
            <a:lvl1pPr algn="r">
              <a:defRPr sz="2200"/>
            </a:lvl1pPr>
          </a:lstStyle>
          <a:p>
            <a:fld id="{0DC75BF3-3C66-4455-A7BF-FCD721D7EF61}"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1463675" rtl="0" eaLnBrk="0" fontAlgn="base" hangingPunct="0">
        <a:spcBef>
          <a:spcPct val="0"/>
        </a:spcBef>
        <a:spcAft>
          <a:spcPct val="0"/>
        </a:spcAft>
        <a:defRPr sz="7000">
          <a:solidFill>
            <a:schemeClr val="tx2"/>
          </a:solidFill>
          <a:latin typeface="+mj-lt"/>
          <a:ea typeface="Geneva" charset="0"/>
          <a:cs typeface="+mj-cs"/>
        </a:defRPr>
      </a:lvl1pPr>
      <a:lvl2pPr algn="ctr" defTabSz="1463675" rtl="0" eaLnBrk="0" fontAlgn="base" hangingPunct="0">
        <a:spcBef>
          <a:spcPct val="0"/>
        </a:spcBef>
        <a:spcAft>
          <a:spcPct val="0"/>
        </a:spcAft>
        <a:defRPr sz="7000">
          <a:solidFill>
            <a:schemeClr val="tx2"/>
          </a:solidFill>
          <a:latin typeface="Arial" pitchFamily="-109" charset="0"/>
          <a:ea typeface="Geneva" charset="0"/>
          <a:cs typeface="Arial" pitchFamily="-109" charset="0"/>
        </a:defRPr>
      </a:lvl2pPr>
      <a:lvl3pPr algn="ctr" defTabSz="1463675" rtl="0" eaLnBrk="0" fontAlgn="base" hangingPunct="0">
        <a:spcBef>
          <a:spcPct val="0"/>
        </a:spcBef>
        <a:spcAft>
          <a:spcPct val="0"/>
        </a:spcAft>
        <a:defRPr sz="7000">
          <a:solidFill>
            <a:schemeClr val="tx2"/>
          </a:solidFill>
          <a:latin typeface="Arial" pitchFamily="-109" charset="0"/>
          <a:ea typeface="Geneva" charset="0"/>
          <a:cs typeface="Arial" pitchFamily="-109" charset="0"/>
        </a:defRPr>
      </a:lvl3pPr>
      <a:lvl4pPr algn="ctr" defTabSz="1463675" rtl="0" eaLnBrk="0" fontAlgn="base" hangingPunct="0">
        <a:spcBef>
          <a:spcPct val="0"/>
        </a:spcBef>
        <a:spcAft>
          <a:spcPct val="0"/>
        </a:spcAft>
        <a:defRPr sz="7000">
          <a:solidFill>
            <a:schemeClr val="tx2"/>
          </a:solidFill>
          <a:latin typeface="Arial" pitchFamily="-109" charset="0"/>
          <a:ea typeface="Geneva" charset="0"/>
          <a:cs typeface="Arial" pitchFamily="-109" charset="0"/>
        </a:defRPr>
      </a:lvl4pPr>
      <a:lvl5pPr algn="ctr" defTabSz="1463675" rtl="0" eaLnBrk="0" fontAlgn="base" hangingPunct="0">
        <a:spcBef>
          <a:spcPct val="0"/>
        </a:spcBef>
        <a:spcAft>
          <a:spcPct val="0"/>
        </a:spcAft>
        <a:defRPr sz="7000">
          <a:solidFill>
            <a:schemeClr val="tx2"/>
          </a:solidFill>
          <a:latin typeface="Arial" pitchFamily="-109" charset="0"/>
          <a:ea typeface="Geneva" charset="0"/>
          <a:cs typeface="Arial" pitchFamily="-109" charset="0"/>
        </a:defRPr>
      </a:lvl5pPr>
      <a:lvl6pPr marL="457200" algn="ctr" defTabSz="1463675" rtl="0" fontAlgn="base">
        <a:spcBef>
          <a:spcPct val="0"/>
        </a:spcBef>
        <a:spcAft>
          <a:spcPct val="0"/>
        </a:spcAft>
        <a:defRPr sz="7000">
          <a:solidFill>
            <a:schemeClr val="tx2"/>
          </a:solidFill>
          <a:latin typeface="Arial" pitchFamily="-109" charset="0"/>
          <a:ea typeface="Arial" pitchFamily="-109" charset="0"/>
          <a:cs typeface="Arial" pitchFamily="-109" charset="0"/>
        </a:defRPr>
      </a:lvl6pPr>
      <a:lvl7pPr marL="914400" algn="ctr" defTabSz="1463675" rtl="0" fontAlgn="base">
        <a:spcBef>
          <a:spcPct val="0"/>
        </a:spcBef>
        <a:spcAft>
          <a:spcPct val="0"/>
        </a:spcAft>
        <a:defRPr sz="7000">
          <a:solidFill>
            <a:schemeClr val="tx2"/>
          </a:solidFill>
          <a:latin typeface="Arial" pitchFamily="-109" charset="0"/>
          <a:ea typeface="Arial" pitchFamily="-109" charset="0"/>
          <a:cs typeface="Arial" pitchFamily="-109" charset="0"/>
        </a:defRPr>
      </a:lvl7pPr>
      <a:lvl8pPr marL="1371600" algn="ctr" defTabSz="1463675" rtl="0" fontAlgn="base">
        <a:spcBef>
          <a:spcPct val="0"/>
        </a:spcBef>
        <a:spcAft>
          <a:spcPct val="0"/>
        </a:spcAft>
        <a:defRPr sz="7000">
          <a:solidFill>
            <a:schemeClr val="tx2"/>
          </a:solidFill>
          <a:latin typeface="Arial" pitchFamily="-109" charset="0"/>
          <a:ea typeface="Arial" pitchFamily="-109" charset="0"/>
          <a:cs typeface="Arial" pitchFamily="-109" charset="0"/>
        </a:defRPr>
      </a:lvl8pPr>
      <a:lvl9pPr marL="1828800" algn="ctr" defTabSz="1463675" rtl="0" fontAlgn="base">
        <a:spcBef>
          <a:spcPct val="0"/>
        </a:spcBef>
        <a:spcAft>
          <a:spcPct val="0"/>
        </a:spcAft>
        <a:defRPr sz="7000">
          <a:solidFill>
            <a:schemeClr val="tx2"/>
          </a:solidFill>
          <a:latin typeface="Arial" pitchFamily="-109" charset="0"/>
          <a:ea typeface="Arial" pitchFamily="-109" charset="0"/>
          <a:cs typeface="Arial" pitchFamily="-109" charset="0"/>
        </a:defRPr>
      </a:lvl9pPr>
    </p:titleStyle>
    <p:bodyStyle>
      <a:lvl1pPr marL="549275" indent="-549275" algn="l" defTabSz="1463675" rtl="0" eaLnBrk="0" fontAlgn="base" hangingPunct="0">
        <a:spcBef>
          <a:spcPct val="20000"/>
        </a:spcBef>
        <a:spcAft>
          <a:spcPct val="0"/>
        </a:spcAft>
        <a:buChar char="•"/>
        <a:defRPr sz="5100">
          <a:solidFill>
            <a:schemeClr val="tx1"/>
          </a:solidFill>
          <a:latin typeface="+mn-lt"/>
          <a:ea typeface="Geneva" charset="0"/>
          <a:cs typeface="+mn-cs"/>
        </a:defRPr>
      </a:lvl1pPr>
      <a:lvl2pPr marL="1189038" indent="-457200" algn="l" defTabSz="1463675" rtl="0" eaLnBrk="0" fontAlgn="base" hangingPunct="0">
        <a:spcBef>
          <a:spcPct val="20000"/>
        </a:spcBef>
        <a:spcAft>
          <a:spcPct val="0"/>
        </a:spcAft>
        <a:buChar char="–"/>
        <a:defRPr sz="4500">
          <a:solidFill>
            <a:schemeClr val="tx1"/>
          </a:solidFill>
          <a:latin typeface="+mn-lt"/>
          <a:ea typeface="+mn-ea"/>
          <a:cs typeface="+mn-cs"/>
        </a:defRPr>
      </a:lvl2pPr>
      <a:lvl3pPr marL="1828800" indent="-365125" algn="l" defTabSz="1463675" rtl="0" eaLnBrk="0" fontAlgn="base" hangingPunct="0">
        <a:spcBef>
          <a:spcPct val="20000"/>
        </a:spcBef>
        <a:spcAft>
          <a:spcPct val="0"/>
        </a:spcAft>
        <a:buChar char="•"/>
        <a:defRPr sz="3800">
          <a:solidFill>
            <a:schemeClr val="tx1"/>
          </a:solidFill>
          <a:latin typeface="+mn-lt"/>
          <a:ea typeface="+mn-ea"/>
          <a:cs typeface="+mn-cs"/>
        </a:defRPr>
      </a:lvl3pPr>
      <a:lvl4pPr marL="2560638" indent="-366713" algn="l" defTabSz="1463675" rtl="0" eaLnBrk="0" fontAlgn="base" hangingPunct="0">
        <a:spcBef>
          <a:spcPct val="20000"/>
        </a:spcBef>
        <a:spcAft>
          <a:spcPct val="0"/>
        </a:spcAft>
        <a:buChar char="–"/>
        <a:defRPr sz="3200">
          <a:solidFill>
            <a:schemeClr val="tx1"/>
          </a:solidFill>
          <a:latin typeface="+mn-lt"/>
          <a:ea typeface="+mn-ea"/>
          <a:cs typeface="+mn-cs"/>
        </a:defRPr>
      </a:lvl4pPr>
      <a:lvl5pPr marL="3292475" indent="-366713" algn="l" defTabSz="1463675" rtl="0" eaLnBrk="0" fontAlgn="base" hangingPunct="0">
        <a:spcBef>
          <a:spcPct val="20000"/>
        </a:spcBef>
        <a:spcAft>
          <a:spcPct val="0"/>
        </a:spcAft>
        <a:buChar char="»"/>
        <a:defRPr sz="3200">
          <a:solidFill>
            <a:schemeClr val="tx1"/>
          </a:solidFill>
          <a:latin typeface="+mn-lt"/>
          <a:ea typeface="+mn-ea"/>
          <a:cs typeface="+mn-cs"/>
        </a:defRPr>
      </a:lvl5pPr>
      <a:lvl6pPr marL="3749675" indent="-366713" algn="l" defTabSz="1463675" rtl="0" fontAlgn="base">
        <a:spcBef>
          <a:spcPct val="20000"/>
        </a:spcBef>
        <a:spcAft>
          <a:spcPct val="0"/>
        </a:spcAft>
        <a:buChar char="»"/>
        <a:defRPr sz="3200">
          <a:solidFill>
            <a:schemeClr val="tx1"/>
          </a:solidFill>
          <a:latin typeface="+mn-lt"/>
          <a:ea typeface="+mn-ea"/>
          <a:cs typeface="+mn-cs"/>
        </a:defRPr>
      </a:lvl6pPr>
      <a:lvl7pPr marL="4206875" indent="-366713" algn="l" defTabSz="1463675" rtl="0" fontAlgn="base">
        <a:spcBef>
          <a:spcPct val="20000"/>
        </a:spcBef>
        <a:spcAft>
          <a:spcPct val="0"/>
        </a:spcAft>
        <a:buChar char="»"/>
        <a:defRPr sz="3200">
          <a:solidFill>
            <a:schemeClr val="tx1"/>
          </a:solidFill>
          <a:latin typeface="+mn-lt"/>
          <a:ea typeface="+mn-ea"/>
          <a:cs typeface="+mn-cs"/>
        </a:defRPr>
      </a:lvl7pPr>
      <a:lvl8pPr marL="4664075" indent="-366713" algn="l" defTabSz="1463675" rtl="0" fontAlgn="base">
        <a:spcBef>
          <a:spcPct val="20000"/>
        </a:spcBef>
        <a:spcAft>
          <a:spcPct val="0"/>
        </a:spcAft>
        <a:buChar char="»"/>
        <a:defRPr sz="3200">
          <a:solidFill>
            <a:schemeClr val="tx1"/>
          </a:solidFill>
          <a:latin typeface="+mn-lt"/>
          <a:ea typeface="+mn-ea"/>
          <a:cs typeface="+mn-cs"/>
        </a:defRPr>
      </a:lvl8pPr>
      <a:lvl9pPr marL="5121275" indent="-366713" algn="l" defTabSz="1463675" rtl="0" fontAlgn="base">
        <a:spcBef>
          <a:spcPct val="20000"/>
        </a:spcBef>
        <a:spcAft>
          <a:spcPct val="0"/>
        </a:spcAft>
        <a:buChar char="»"/>
        <a:defRPr sz="3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5" name="Picture 2" descr="Lanham_DA_Photo_Head_and_Shoulders.jpeg"/>
          <p:cNvPicPr>
            <a:picLocks noChangeAspect="1"/>
          </p:cNvPicPr>
          <p:nvPr/>
        </p:nvPicPr>
        <p:blipFill>
          <a:blip r:embed="rId3"/>
          <a:srcRect/>
          <a:stretch>
            <a:fillRect/>
          </a:stretch>
        </p:blipFill>
        <p:spPr bwMode="auto">
          <a:xfrm>
            <a:off x="1295400" y="4509624"/>
            <a:ext cx="1533525" cy="1978742"/>
          </a:xfrm>
          <a:prstGeom prst="rect">
            <a:avLst/>
          </a:prstGeom>
          <a:noFill/>
          <a:ln w="9525">
            <a:noFill/>
            <a:miter lim="800000"/>
            <a:headEnd/>
            <a:tailEnd/>
          </a:ln>
        </p:spPr>
      </p:pic>
      <p:sp>
        <p:nvSpPr>
          <p:cNvPr id="16386" name="Rectangle 20"/>
          <p:cNvSpPr>
            <a:spLocks noGrp="1" noChangeArrowheads="1"/>
          </p:cNvSpPr>
          <p:nvPr>
            <p:ph type="title"/>
          </p:nvPr>
        </p:nvSpPr>
        <p:spPr>
          <a:xfrm>
            <a:off x="609600" y="1460500"/>
            <a:ext cx="8391525" cy="2197100"/>
          </a:xfrm>
        </p:spPr>
        <p:txBody>
          <a:bodyPr/>
          <a:lstStyle/>
          <a:p>
            <a:pPr algn="l" eaLnBrk="1" hangingPunct="1"/>
            <a:r>
              <a:rPr lang="en-US" sz="4900" dirty="0" smtClean="0">
                <a:ea typeface="Geneva" pitchFamily="124" charset="-128"/>
              </a:rPr>
              <a:t>Thesis </a:t>
            </a:r>
            <a:r>
              <a:rPr lang="en-US" sz="4900" dirty="0" smtClean="0">
                <a:ea typeface="Geneva" pitchFamily="124" charset="-128"/>
              </a:rPr>
              <a:t>Defense</a:t>
            </a:r>
            <a:r>
              <a:rPr lang="en-US" sz="5600" dirty="0" smtClean="0">
                <a:ea typeface="Geneva" pitchFamily="124" charset="-128"/>
              </a:rPr>
              <a:t/>
            </a:r>
            <a:br>
              <a:rPr lang="en-US" sz="5600" dirty="0" smtClean="0">
                <a:ea typeface="Geneva" pitchFamily="124" charset="-128"/>
              </a:rPr>
            </a:br>
            <a:r>
              <a:rPr lang="en-US" sz="2800" dirty="0" smtClean="0">
                <a:ea typeface="Geneva" pitchFamily="124" charset="-128"/>
              </a:rPr>
              <a:t>Institute for Software Research (ISR)</a:t>
            </a:r>
            <a:r>
              <a:rPr lang="en-US" sz="3300" dirty="0" smtClean="0">
                <a:ea typeface="Geneva" pitchFamily="124" charset="-128"/>
              </a:rPr>
              <a:t/>
            </a:r>
            <a:br>
              <a:rPr lang="en-US" sz="3300" dirty="0" smtClean="0">
                <a:ea typeface="Geneva" pitchFamily="124" charset="-128"/>
              </a:rPr>
            </a:br>
            <a:r>
              <a:rPr lang="en-US" sz="2500" dirty="0" smtClean="0">
                <a:ea typeface="Geneva" pitchFamily="124" charset="-128"/>
              </a:rPr>
              <a:t>Computation, Organization, and Society (COS)</a:t>
            </a:r>
            <a:endParaRPr lang="en-US" sz="2900" dirty="0" smtClean="0">
              <a:ea typeface="Geneva" pitchFamily="124" charset="-128"/>
            </a:endParaRPr>
          </a:p>
        </p:txBody>
      </p:sp>
      <p:pic>
        <p:nvPicPr>
          <p:cNvPr id="16387" name="Picture 26" descr="wordmarkred"/>
          <p:cNvPicPr>
            <a:picLocks noChangeAspect="1" noChangeArrowheads="1"/>
          </p:cNvPicPr>
          <p:nvPr>
            <p:ph sz="quarter" idx="3"/>
          </p:nvPr>
        </p:nvPicPr>
        <p:blipFill>
          <a:blip r:embed="rId4"/>
          <a:srcRect/>
          <a:stretch>
            <a:fillRect/>
          </a:stretch>
        </p:blipFill>
        <p:spPr>
          <a:xfrm>
            <a:off x="749300" y="827088"/>
            <a:ext cx="2808288" cy="525462"/>
          </a:xfrm>
          <a:noFill/>
        </p:spPr>
      </p:pic>
      <p:sp>
        <p:nvSpPr>
          <p:cNvPr id="16388" name="Text Box 29"/>
          <p:cNvSpPr txBox="1">
            <a:spLocks noChangeArrowheads="1"/>
          </p:cNvSpPr>
          <p:nvPr/>
        </p:nvSpPr>
        <p:spPr bwMode="auto">
          <a:xfrm>
            <a:off x="685800" y="3581400"/>
            <a:ext cx="8686800" cy="849566"/>
          </a:xfrm>
          <a:prstGeom prst="rect">
            <a:avLst/>
          </a:prstGeom>
          <a:noFill/>
          <a:ln w="9525">
            <a:noFill/>
            <a:miter lim="800000"/>
            <a:headEnd/>
            <a:tailEnd/>
          </a:ln>
        </p:spPr>
        <p:txBody>
          <a:bodyPr wrap="square" lIns="109830" tIns="54915" rIns="109830" bIns="54915">
            <a:spAutoFit/>
          </a:bodyPr>
          <a:lstStyle/>
          <a:p>
            <a:pPr algn="ctr" defTabSz="1463675">
              <a:spcAft>
                <a:spcPct val="25000"/>
              </a:spcAft>
            </a:pPr>
            <a:r>
              <a:rPr lang="en-US" sz="2400" b="1" dirty="0"/>
              <a:t>Rapid Mission Assurance Assessment via Socio-Technical Modeling and </a:t>
            </a:r>
            <a:r>
              <a:rPr lang="en-US" sz="2400" b="1" dirty="0" smtClean="0"/>
              <a:t>Simulation</a:t>
            </a:r>
            <a:endParaRPr lang="en-US" sz="2400" dirty="0"/>
          </a:p>
        </p:txBody>
      </p:sp>
      <p:sp>
        <p:nvSpPr>
          <p:cNvPr id="16389" name="Text Box 30"/>
          <p:cNvSpPr txBox="1">
            <a:spLocks noChangeArrowheads="1"/>
          </p:cNvSpPr>
          <p:nvPr/>
        </p:nvSpPr>
        <p:spPr bwMode="auto">
          <a:xfrm>
            <a:off x="2595563" y="9423400"/>
            <a:ext cx="4295775" cy="552450"/>
          </a:xfrm>
          <a:prstGeom prst="rect">
            <a:avLst/>
          </a:prstGeom>
          <a:noFill/>
          <a:ln w="9525">
            <a:noFill/>
            <a:miter lim="800000"/>
            <a:headEnd/>
            <a:tailEnd/>
          </a:ln>
        </p:spPr>
        <p:txBody>
          <a:bodyPr lIns="109830" tIns="54915" rIns="109830" bIns="54915">
            <a:spAutoFit/>
          </a:bodyPr>
          <a:lstStyle/>
          <a:p>
            <a:pPr defTabSz="1463675"/>
            <a:endParaRPr lang="en-US" sz="2900"/>
          </a:p>
        </p:txBody>
      </p:sp>
      <p:sp>
        <p:nvSpPr>
          <p:cNvPr id="16390" name="Text Box 32"/>
          <p:cNvSpPr txBox="1">
            <a:spLocks noChangeArrowheads="1"/>
          </p:cNvSpPr>
          <p:nvPr/>
        </p:nvSpPr>
        <p:spPr bwMode="auto">
          <a:xfrm>
            <a:off x="3014663" y="11079163"/>
            <a:ext cx="3960812" cy="552450"/>
          </a:xfrm>
          <a:prstGeom prst="rect">
            <a:avLst/>
          </a:prstGeom>
          <a:noFill/>
          <a:ln w="9525">
            <a:noFill/>
            <a:miter lim="800000"/>
            <a:headEnd/>
            <a:tailEnd/>
          </a:ln>
        </p:spPr>
        <p:txBody>
          <a:bodyPr lIns="109830" tIns="54915" rIns="109830" bIns="54915">
            <a:spAutoFit/>
          </a:bodyPr>
          <a:lstStyle/>
          <a:p>
            <a:pPr defTabSz="1463675"/>
            <a:endParaRPr lang="en-US" sz="2900"/>
          </a:p>
        </p:txBody>
      </p:sp>
      <p:sp>
        <p:nvSpPr>
          <p:cNvPr id="16391" name="Text Box 33"/>
          <p:cNvSpPr txBox="1">
            <a:spLocks noChangeArrowheads="1"/>
          </p:cNvSpPr>
          <p:nvPr/>
        </p:nvSpPr>
        <p:spPr bwMode="auto">
          <a:xfrm>
            <a:off x="3836988" y="11033125"/>
            <a:ext cx="3373437" cy="552450"/>
          </a:xfrm>
          <a:prstGeom prst="rect">
            <a:avLst/>
          </a:prstGeom>
          <a:noFill/>
          <a:ln w="9525">
            <a:noFill/>
            <a:miter lim="800000"/>
            <a:headEnd/>
            <a:tailEnd/>
          </a:ln>
        </p:spPr>
        <p:txBody>
          <a:bodyPr lIns="109830" tIns="54915" rIns="109830" bIns="54915">
            <a:spAutoFit/>
          </a:bodyPr>
          <a:lstStyle/>
          <a:p>
            <a:pPr defTabSz="1463675"/>
            <a:endParaRPr lang="en-US" sz="2900"/>
          </a:p>
        </p:txBody>
      </p:sp>
      <p:sp>
        <p:nvSpPr>
          <p:cNvPr id="16392" name="Text Box 38"/>
          <p:cNvSpPr txBox="1">
            <a:spLocks noChangeArrowheads="1"/>
          </p:cNvSpPr>
          <p:nvPr/>
        </p:nvSpPr>
        <p:spPr bwMode="auto">
          <a:xfrm>
            <a:off x="3282950" y="8639175"/>
            <a:ext cx="219075" cy="552450"/>
          </a:xfrm>
          <a:prstGeom prst="rect">
            <a:avLst/>
          </a:prstGeom>
          <a:noFill/>
          <a:ln w="9525">
            <a:noFill/>
            <a:miter lim="800000"/>
            <a:headEnd/>
            <a:tailEnd/>
          </a:ln>
        </p:spPr>
        <p:txBody>
          <a:bodyPr lIns="109830" tIns="54915" rIns="109830" bIns="54915">
            <a:spAutoFit/>
          </a:bodyPr>
          <a:lstStyle/>
          <a:p>
            <a:pPr defTabSz="1463675">
              <a:spcBef>
                <a:spcPct val="50000"/>
              </a:spcBef>
            </a:pPr>
            <a:endParaRPr lang="en-US" sz="2900"/>
          </a:p>
        </p:txBody>
      </p:sp>
      <p:sp>
        <p:nvSpPr>
          <p:cNvPr id="16393" name="Text Box 39"/>
          <p:cNvSpPr txBox="1">
            <a:spLocks noChangeArrowheads="1"/>
          </p:cNvSpPr>
          <p:nvPr/>
        </p:nvSpPr>
        <p:spPr bwMode="auto">
          <a:xfrm>
            <a:off x="762000" y="6640766"/>
            <a:ext cx="8534400" cy="7866872"/>
          </a:xfrm>
          <a:prstGeom prst="rect">
            <a:avLst/>
          </a:prstGeom>
          <a:noFill/>
          <a:ln w="9525">
            <a:noFill/>
            <a:miter lim="800000"/>
            <a:headEnd/>
            <a:tailEnd/>
          </a:ln>
        </p:spPr>
        <p:txBody>
          <a:bodyPr lIns="109830" tIns="54915" rIns="109830" bIns="54915">
            <a:spAutoFit/>
          </a:bodyPr>
          <a:lstStyle/>
          <a:p>
            <a:pPr algn="just" defTabSz="1463675"/>
            <a:r>
              <a:rPr lang="en-US" sz="1800" dirty="0" smtClean="0">
                <a:latin typeface="Times New Roman" pitchFamily="18" charset="0"/>
                <a:cs typeface="Times New Roman" pitchFamily="18" charset="0"/>
              </a:rPr>
              <a:t>The thesis of this dissertation is: Organizations can design themselves to increase their assurance of continued mission(s) execution in contested cyber environments. </a:t>
            </a:r>
          </a:p>
          <a:p>
            <a:pPr algn="just" defTabSz="1463675"/>
            <a:endParaRPr lang="en-US" sz="1800" dirty="0">
              <a:latin typeface="Times New Roman" pitchFamily="18" charset="0"/>
              <a:cs typeface="Times New Roman" pitchFamily="18" charset="0"/>
            </a:endParaRPr>
          </a:p>
          <a:p>
            <a:pPr algn="just" defTabSz="1463675"/>
            <a:r>
              <a:rPr lang="en-US" sz="1800" dirty="0" smtClean="0">
                <a:latin typeface="Times New Roman" pitchFamily="18" charset="0"/>
                <a:cs typeface="Times New Roman" pitchFamily="18" charset="0"/>
              </a:rPr>
              <a:t>How do organizations assess command-level effects of cyber attacks? Leaders need a way of assuring themselves that their organization, people, and information technology (IT) can continue their missions in a contested cyber environment. To do this, leaders should: 1) require assessments be more than analogical or anecdotal; 2) should demand the ability to rapidly model their organizations; 3) identify their organization</a:t>
            </a:r>
            <a:r>
              <a:rPr lang="en-US" altLang="en-US" sz="1800" dirty="0" smtClean="0">
                <a:latin typeface="Times New Roman" pitchFamily="18" charset="0"/>
                <a:cs typeface="Times New Roman" pitchFamily="18" charset="0"/>
              </a:rPr>
              <a:t>’</a:t>
            </a:r>
            <a:r>
              <a:rPr lang="en-US" sz="1800" dirty="0" smtClean="0">
                <a:latin typeface="Times New Roman" pitchFamily="18" charset="0"/>
                <a:cs typeface="Times New Roman" pitchFamily="18" charset="0"/>
              </a:rPr>
              <a:t>s structural vulnerabilities; and 4) have the ability to forecast mission assurance scenarios. </a:t>
            </a:r>
          </a:p>
          <a:p>
            <a:pPr algn="just" defTabSz="1463675"/>
            <a:endParaRPr lang="en-US" sz="1800" dirty="0">
              <a:latin typeface="Times New Roman" pitchFamily="18" charset="0"/>
              <a:cs typeface="Times New Roman" pitchFamily="18" charset="0"/>
            </a:endParaRPr>
          </a:p>
          <a:p>
            <a:pPr algn="just" defTabSz="1463675"/>
            <a:r>
              <a:rPr lang="en-US" sz="1800" dirty="0" smtClean="0">
                <a:latin typeface="Times New Roman" pitchFamily="18" charset="0"/>
                <a:cs typeface="Times New Roman" pitchFamily="18" charset="0"/>
              </a:rPr>
              <a:t>I present a rapid data-to-modeling and assessment approach for organizations to develop and analyze complex models of their people, resources, tasks, knowledge, beliefs, and other characteristics that impact the ability of the organization to continue its mission(s).  I integrate graph-theoretic analysis techniques used in the social network analysis research as well as meta-network analysis and research—supporting objective analysis across multiple dimensions rather than simple compliance with risk management frameworks. I demonstrate the migration of these models into agent-based dynamic simulations and examine the impacts of the three most common effects of contested cyber environments—loss of confidentiality, integrity, and availability. I find that most attacks are in the nuisance range and that only multi-prong targeted or severe stochastic attacks cause meaningful failure. </a:t>
            </a:r>
          </a:p>
          <a:p>
            <a:pPr algn="just" defTabSz="1463675"/>
            <a:endParaRPr lang="en-US" sz="1800" dirty="0" smtClean="0">
              <a:latin typeface="Times New Roman" pitchFamily="18" charset="0"/>
              <a:cs typeface="Times New Roman" pitchFamily="18" charset="0"/>
            </a:endParaRPr>
          </a:p>
          <a:p>
            <a:pPr algn="just" defTabSz="1463675"/>
            <a:r>
              <a:rPr lang="en-US" sz="1800" dirty="0" smtClean="0">
                <a:latin typeface="Times New Roman" pitchFamily="18" charset="0"/>
                <a:cs typeface="Times New Roman" pitchFamily="18" charset="0"/>
              </a:rPr>
              <a:t>Though performance along multiple measures of performance often decreases during attacks, organizations can put structural and procedural mitigations in place to improve their resilience to these events. Through simulations, I show that structural and functional mitigations are feasible and effective at reducing the impacts of contested cyber environments on the organizations</a:t>
            </a:r>
            <a:r>
              <a:rPr lang="en-US" altLang="en-US" sz="1800" dirty="0" smtClean="0">
                <a:latin typeface="Times New Roman" pitchFamily="18" charset="0"/>
                <a:cs typeface="Times New Roman" pitchFamily="18" charset="0"/>
              </a:rPr>
              <a:t>’</a:t>
            </a:r>
            <a:r>
              <a:rPr lang="en-US" sz="1800" dirty="0" smtClean="0">
                <a:latin typeface="Times New Roman" pitchFamily="18" charset="0"/>
                <a:cs typeface="Times New Roman" pitchFamily="18" charset="0"/>
              </a:rPr>
              <a:t> performance. I find that organizations can design for resiliency and provide guidelines in how to do so.</a:t>
            </a:r>
            <a:endParaRPr lang="en-US" sz="1800" dirty="0">
              <a:latin typeface="Times New Roman" pitchFamily="18" charset="0"/>
              <a:cs typeface="Times New Roman" pitchFamily="18" charset="0"/>
            </a:endParaRPr>
          </a:p>
        </p:txBody>
      </p:sp>
      <p:sp>
        <p:nvSpPr>
          <p:cNvPr id="16394" name="Text Box 65"/>
          <p:cNvSpPr txBox="1">
            <a:spLocks noChangeArrowheads="1"/>
          </p:cNvSpPr>
          <p:nvPr/>
        </p:nvSpPr>
        <p:spPr bwMode="auto">
          <a:xfrm>
            <a:off x="0" y="14392275"/>
            <a:ext cx="10058400" cy="969496"/>
          </a:xfrm>
          <a:prstGeom prst="rect">
            <a:avLst/>
          </a:prstGeom>
          <a:noFill/>
          <a:ln w="9525">
            <a:noFill/>
            <a:miter lim="800000"/>
            <a:headEnd/>
            <a:tailEnd/>
          </a:ln>
        </p:spPr>
        <p:txBody>
          <a:bodyPr wrap="square">
            <a:spAutoFit/>
          </a:bodyPr>
          <a:lstStyle/>
          <a:p>
            <a:pPr algn="ctr"/>
            <a:r>
              <a:rPr lang="en-US" sz="1900" dirty="0" smtClean="0"/>
              <a:t>Dr</a:t>
            </a:r>
            <a:r>
              <a:rPr lang="en-US" sz="1900" dirty="0"/>
              <a:t>. Kathleen M. Carley (chair), Dr. Virgil Gligor, </a:t>
            </a:r>
          </a:p>
          <a:p>
            <a:pPr algn="ctr"/>
            <a:r>
              <a:rPr lang="en-US" sz="1900" dirty="0"/>
              <a:t>Dr. Jüergen Pfeffer, Dr. Robert Elder (Lt. Gen. USAF Ret), </a:t>
            </a:r>
            <a:endParaRPr lang="en-US" sz="1900" dirty="0" smtClean="0"/>
          </a:p>
          <a:p>
            <a:pPr algn="ctr"/>
            <a:r>
              <a:rPr lang="en-US" sz="1900" dirty="0" smtClean="0"/>
              <a:t>Dr. John Graham (COL, USA, USMA)</a:t>
            </a:r>
            <a:endParaRPr lang="en-US" sz="1900" dirty="0"/>
          </a:p>
        </p:txBody>
      </p:sp>
      <p:pic>
        <p:nvPicPr>
          <p:cNvPr id="16395" name="Picture 67" descr="isr_logo_308_r2"/>
          <p:cNvPicPr>
            <a:picLocks noChangeAspect="1" noChangeArrowheads="1"/>
          </p:cNvPicPr>
          <p:nvPr/>
        </p:nvPicPr>
        <p:blipFill>
          <a:blip r:embed="rId5"/>
          <a:srcRect/>
          <a:stretch>
            <a:fillRect/>
          </a:stretch>
        </p:blipFill>
        <p:spPr bwMode="auto">
          <a:xfrm>
            <a:off x="6188075" y="168275"/>
            <a:ext cx="2955925" cy="1736725"/>
          </a:xfrm>
          <a:prstGeom prst="rect">
            <a:avLst/>
          </a:prstGeom>
          <a:noFill/>
          <a:ln w="9525">
            <a:noFill/>
            <a:miter lim="800000"/>
            <a:headEnd/>
            <a:tailEnd/>
          </a:ln>
        </p:spPr>
      </p:pic>
      <p:sp>
        <p:nvSpPr>
          <p:cNvPr id="13" name="Rectangle 12"/>
          <p:cNvSpPr/>
          <p:nvPr/>
        </p:nvSpPr>
        <p:spPr>
          <a:xfrm>
            <a:off x="3200400" y="4583366"/>
            <a:ext cx="5486400" cy="1477328"/>
          </a:xfrm>
          <a:prstGeom prst="rect">
            <a:avLst/>
          </a:prstGeom>
        </p:spPr>
        <p:txBody>
          <a:bodyPr wrap="square">
            <a:spAutoFit/>
          </a:bodyPr>
          <a:lstStyle/>
          <a:p>
            <a:pPr algn="ctr" defTabSz="1463675"/>
            <a:r>
              <a:rPr lang="en-US" sz="3000" dirty="0" smtClean="0"/>
              <a:t>Michael J. Lanham</a:t>
            </a:r>
          </a:p>
          <a:p>
            <a:pPr algn="ctr" defTabSz="1463675"/>
            <a:endParaRPr lang="en-US" sz="800" dirty="0" smtClean="0"/>
          </a:p>
          <a:p>
            <a:pPr algn="ctr" defTabSz="1463675"/>
            <a:r>
              <a:rPr lang="en-US" sz="2600" dirty="0" smtClean="0"/>
              <a:t>Thursday, May 7, 10 am -1 pm</a:t>
            </a:r>
          </a:p>
          <a:p>
            <a:pPr algn="ctr" defTabSz="1463675"/>
            <a:r>
              <a:rPr lang="en-US" sz="2600" dirty="0" smtClean="0"/>
              <a:t>Gates-Hillman Center Room 6505</a:t>
            </a:r>
            <a:endParaRPr lang="en-US" sz="26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Radial</Template>
  <TotalTime>653</TotalTime>
  <Words>392</Words>
  <Application>Microsoft Office PowerPoint</Application>
  <PresentationFormat>Custom</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Geneva</vt:lpstr>
      <vt:lpstr>Default Design</vt:lpstr>
      <vt:lpstr>Thesis Defense Institute for Software Research (ISR) Computation, Organization, and Society (COS)</vt:lpstr>
    </vt:vector>
  </TitlesOfParts>
  <Company>Carnegie Mellon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Thesis Proposal Institute for Software Research, International Software Engineering</dc:title>
  <dc:creator>cherylc</dc:creator>
  <cp:lastModifiedBy>michael lanham</cp:lastModifiedBy>
  <cp:revision>60</cp:revision>
  <dcterms:created xsi:type="dcterms:W3CDTF">2003-05-08T20:25:36Z</dcterms:created>
  <dcterms:modified xsi:type="dcterms:W3CDTF">2015-04-13T00:07:50Z</dcterms:modified>
</cp:coreProperties>
</file>