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57" r:id="rId4"/>
    <p:sldId id="264" r:id="rId5"/>
    <p:sldId id="259" r:id="rId6"/>
    <p:sldId id="260" r:id="rId7"/>
    <p:sldId id="262" r:id="rId8"/>
    <p:sldId id="263" r:id="rId9"/>
    <p:sldId id="265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ED3CD-0C08-4A79-9F6B-CF8DFCA331C2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1CF4C-4692-4714-B74C-4944EC38E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50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1CF4C-4692-4714-B74C-4944EC38EF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7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7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90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3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7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7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3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0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B8C34-D396-436F-9815-21F7B57322F0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FEE6D-9C2D-4FE2-92DC-65723CCE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9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Navigating Cyberspace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8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Affinity Diagram - </a:t>
            </a:r>
            <a:br>
              <a:rPr lang="en-US" dirty="0" smtClean="0"/>
            </a:br>
            <a:r>
              <a:rPr lang="en-US" dirty="0" smtClean="0"/>
              <a:t>Challenges, Solutions, and Ideas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845814"/>
              </p:ext>
            </p:extLst>
          </p:nvPr>
        </p:nvGraphicFramePr>
        <p:xfrm>
          <a:off x="457200" y="1600200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Solutions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Science</a:t>
                      </a:r>
                    </a:p>
                    <a:p>
                      <a:r>
                        <a:rPr lang="en-US" dirty="0" smtClean="0"/>
                        <a:t>(data,</a:t>
                      </a:r>
                      <a:r>
                        <a:rPr lang="en-US" baseline="0" dirty="0" smtClean="0"/>
                        <a:t> analytics, visualization)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</a:t>
                      </a:r>
                      <a:r>
                        <a:rPr lang="en-US" baseline="0" dirty="0" smtClean="0"/>
                        <a:t> Sharing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Detection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Mapping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21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Alex </a:t>
            </a:r>
            <a:r>
              <a:rPr lang="en-US" dirty="0" err="1" smtClean="0"/>
              <a:t>Szalay</a:t>
            </a:r>
            <a:r>
              <a:rPr lang="en-US" dirty="0" smtClean="0"/>
              <a:t>: Electronic Astronomy Visualization and Navigation</a:t>
            </a:r>
          </a:p>
          <a:p>
            <a:r>
              <a:rPr lang="en-US" dirty="0" smtClean="0"/>
              <a:t>Jason Hong: Visualization and Lessons Learned</a:t>
            </a:r>
          </a:p>
          <a:p>
            <a:r>
              <a:rPr lang="en-US" dirty="0" smtClean="0"/>
              <a:t>Max Planck: Navigating Control Structures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0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Process: 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Identify challenges, current solutions, ideas</a:t>
            </a:r>
          </a:p>
          <a:p>
            <a:pPr lvl="1"/>
            <a:r>
              <a:rPr lang="en-US" dirty="0" smtClean="0"/>
              <a:t>Group items into affinity groups</a:t>
            </a:r>
          </a:p>
          <a:p>
            <a:pPr lvl="1"/>
            <a:r>
              <a:rPr lang="en-US" dirty="0" smtClean="0"/>
              <a:t>Discuss affinity groups</a:t>
            </a:r>
          </a:p>
          <a:p>
            <a:pPr lvl="1"/>
            <a:r>
              <a:rPr lang="en-US" dirty="0" smtClean="0"/>
              <a:t>Produce Creative Matrix</a:t>
            </a:r>
          </a:p>
          <a:p>
            <a:pPr lvl="2"/>
            <a:r>
              <a:rPr lang="en-US" dirty="0" smtClean="0"/>
              <a:t>Techniques versus Concerns</a:t>
            </a:r>
          </a:p>
          <a:p>
            <a:pPr lvl="2"/>
            <a:r>
              <a:rPr lang="en-US" dirty="0" smtClean="0"/>
              <a:t>Place “solutions” into those areas</a:t>
            </a:r>
          </a:p>
          <a:p>
            <a:pPr lvl="1"/>
            <a:r>
              <a:rPr lang="en-US" dirty="0" smtClean="0"/>
              <a:t>Identify top 3 techniques.  </a:t>
            </a:r>
            <a:endParaRPr lang="en-US" dirty="0"/>
          </a:p>
          <a:p>
            <a:pPr lvl="1"/>
            <a:r>
              <a:rPr lang="en-US" dirty="0" smtClean="0"/>
              <a:t>Place into cost versus values context </a:t>
            </a:r>
          </a:p>
          <a:p>
            <a:pPr lvl="1"/>
            <a:r>
              <a:rPr lang="en-US" dirty="0" smtClean="0"/>
              <a:t>Develop 4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2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Affinities</a:t>
            </a:r>
          </a:p>
          <a:p>
            <a:pPr lvl="1"/>
            <a:r>
              <a:rPr lang="en-US" dirty="0" smtClean="0"/>
              <a:t>Data Science (data prep, analytics, visualization)</a:t>
            </a:r>
          </a:p>
          <a:p>
            <a:pPr lvl="2"/>
            <a:r>
              <a:rPr lang="en-US" dirty="0" smtClean="0"/>
              <a:t>Most “</a:t>
            </a:r>
            <a:r>
              <a:rPr lang="en-US" dirty="0" err="1" smtClean="0"/>
              <a:t>stickies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Information Sharing</a:t>
            </a:r>
          </a:p>
          <a:p>
            <a:pPr lvl="1"/>
            <a:r>
              <a:rPr lang="en-US" dirty="0" smtClean="0"/>
              <a:t>Detection</a:t>
            </a:r>
          </a:p>
          <a:p>
            <a:pPr lvl="1"/>
            <a:r>
              <a:rPr lang="en-US" dirty="0" smtClean="0"/>
              <a:t>Context</a:t>
            </a:r>
          </a:p>
          <a:p>
            <a:pPr lvl="2"/>
            <a:r>
              <a:rPr lang="en-US" dirty="0" smtClean="0"/>
              <a:t>Most challenges</a:t>
            </a:r>
          </a:p>
          <a:p>
            <a:pPr lvl="1"/>
            <a:r>
              <a:rPr lang="en-US" dirty="0" smtClean="0"/>
              <a:t>Physical Mapping</a:t>
            </a:r>
          </a:p>
          <a:p>
            <a:pPr lvl="2"/>
            <a:r>
              <a:rPr lang="en-US" dirty="0" smtClean="0"/>
              <a:t>Least “</a:t>
            </a:r>
            <a:r>
              <a:rPr lang="en-US" dirty="0" err="1" smtClean="0"/>
              <a:t>stickies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1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Outputs: Creative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19200"/>
            <a:ext cx="73914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9751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Outputs: Cost – Value Matrix</a:t>
            </a:r>
            <a:endParaRPr lang="en-US" dirty="0"/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873" y="1524000"/>
            <a:ext cx="6908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800" y="2438400"/>
            <a:ext cx="961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Luxuries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5486400"/>
            <a:ext cx="1841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Low-hanging fruit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34200" y="1981200"/>
            <a:ext cx="100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Strategic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52551" y="5320146"/>
            <a:ext cx="1166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Must have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276600"/>
            <a:ext cx="158562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 cards</a:t>
            </a:r>
          </a:p>
          <a:p>
            <a:r>
              <a:rPr lang="en-US" sz="1400" dirty="0" smtClean="0"/>
              <a:t>Total</a:t>
            </a:r>
          </a:p>
          <a:p>
            <a:endParaRPr lang="en-US" sz="1400" dirty="0"/>
          </a:p>
          <a:p>
            <a:r>
              <a:rPr lang="en-US" sz="1400" dirty="0" smtClean="0"/>
              <a:t>Clusters:</a:t>
            </a:r>
          </a:p>
          <a:p>
            <a:r>
              <a:rPr lang="en-US" sz="1400" dirty="0" smtClean="0"/>
              <a:t>Network narratives</a:t>
            </a:r>
          </a:p>
          <a:p>
            <a:r>
              <a:rPr lang="en-US" sz="1400" dirty="0" smtClean="0"/>
              <a:t>Data sharing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4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Outputs: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5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Affinity Group Discussion</a:t>
            </a:r>
          </a:p>
          <a:p>
            <a:pPr lvl="1"/>
            <a:r>
              <a:rPr lang="en-US" dirty="0" smtClean="0"/>
              <a:t>Context</a:t>
            </a:r>
          </a:p>
          <a:p>
            <a:pPr lvl="1"/>
            <a:endParaRPr lang="en-US" dirty="0"/>
          </a:p>
          <a:p>
            <a:r>
              <a:rPr lang="en-US" dirty="0" smtClean="0"/>
              <a:t>Cost-Value Matrix</a:t>
            </a:r>
          </a:p>
          <a:p>
            <a:pPr lvl="1"/>
            <a:r>
              <a:rPr lang="en-US" dirty="0" smtClean="0"/>
              <a:t>People -&gt; don’t forget about them</a:t>
            </a:r>
          </a:p>
          <a:p>
            <a:pPr lvl="1"/>
            <a:r>
              <a:rPr lang="en-US" dirty="0" smtClean="0"/>
              <a:t>Behavioral models</a:t>
            </a:r>
          </a:p>
          <a:p>
            <a:pPr lvl="1"/>
            <a:r>
              <a:rPr lang="en-US" dirty="0" smtClean="0"/>
              <a:t>Clusters</a:t>
            </a:r>
          </a:p>
          <a:p>
            <a:pPr lvl="2"/>
            <a:r>
              <a:rPr lang="en-US" dirty="0" smtClean="0"/>
              <a:t>Network narrative </a:t>
            </a:r>
          </a:p>
          <a:p>
            <a:pPr lvl="2"/>
            <a:r>
              <a:rPr lang="en-US" dirty="0" smtClean="0"/>
              <a:t>Semantic Gap</a:t>
            </a:r>
          </a:p>
          <a:p>
            <a:pPr marL="914400" lvl="2" indent="0">
              <a:buNone/>
            </a:pPr>
            <a:endParaRPr lang="en-US" dirty="0" smtClean="0"/>
          </a:p>
          <a:p>
            <a:pPr algn="just"/>
            <a:r>
              <a:rPr lang="en-US" dirty="0" smtClean="0"/>
              <a:t>Compromised Environment</a:t>
            </a:r>
          </a:p>
          <a:p>
            <a:pPr lvl="1" algn="just"/>
            <a:r>
              <a:rPr lang="en-US" dirty="0" smtClean="0"/>
              <a:t>Does it change anything?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44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8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197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Navigating Cyberspace</vt:lpstr>
      <vt:lpstr>Presentations</vt:lpstr>
      <vt:lpstr>Our Process: Brainstorming</vt:lpstr>
      <vt:lpstr>Outputs</vt:lpstr>
      <vt:lpstr>Outputs: Creative Matrix</vt:lpstr>
      <vt:lpstr>Outputs: Cost – Value Matrix</vt:lpstr>
      <vt:lpstr>Outputs: Projects</vt:lpstr>
      <vt:lpstr>Key Take-Aways</vt:lpstr>
      <vt:lpstr>Backup Slides</vt:lpstr>
      <vt:lpstr>Affinity Diagram -  Challenges, Solutions, and Ideas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Cyberspace</dc:title>
  <dc:creator>John Slankas</dc:creator>
  <cp:lastModifiedBy>Lisa Coote</cp:lastModifiedBy>
  <cp:revision>11</cp:revision>
  <dcterms:created xsi:type="dcterms:W3CDTF">2014-01-14T18:15:36Z</dcterms:created>
  <dcterms:modified xsi:type="dcterms:W3CDTF">2014-02-07T18:50:25Z</dcterms:modified>
</cp:coreProperties>
</file>