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466" autoAdjust="0"/>
    <p:restoredTop sz="94660"/>
  </p:normalViewPr>
  <p:slideViewPr>
    <p:cSldViewPr snapToObjects="1">
      <p:cViewPr varScale="1">
        <p:scale>
          <a:sx n="92" d="100"/>
          <a:sy n="92" d="100"/>
        </p:scale>
        <p:origin x="-15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Track Group Findings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Practitioner Track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 of the situation is an important factor to determine the appropriate indicators.</a:t>
            </a:r>
          </a:p>
          <a:p>
            <a:pPr lvl="1"/>
            <a:r>
              <a:rPr lang="en-US" dirty="0" smtClean="0"/>
              <a:t>Models should apply multiple contexts to a scenario to generate multiple hypotheses, which would result in "tailored“ situational indicators for the practitioners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7068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Exploit History to Find the Expert or Postulate the Perpetrator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data model is needed that connects the idea of context and analytic judgment based on past signatures, electronic, or human data. What historic data exists?</a:t>
            </a:r>
          </a:p>
          <a:p>
            <a:pPr lvl="1"/>
            <a:r>
              <a:rPr lang="en-US" dirty="0" smtClean="0"/>
              <a:t>Model are needed to connect the idea and analytic judgment to identify an analysts that might have insight into the attack or to a potential nefarious actor doing the attack</a:t>
            </a:r>
          </a:p>
          <a:p>
            <a:pPr lvl="2"/>
            <a:r>
              <a:rPr lang="en-US" dirty="0" smtClean="0"/>
              <a:t>find the expert,</a:t>
            </a:r>
          </a:p>
          <a:p>
            <a:pPr lvl="2"/>
            <a:r>
              <a:rPr lang="en-US" dirty="0" smtClean="0"/>
              <a:t>provide info on the similar previous incident, or</a:t>
            </a:r>
          </a:p>
          <a:p>
            <a:pPr lvl="2"/>
            <a:r>
              <a:rPr lang="en-US" dirty="0" smtClean="0"/>
              <a:t>identify a potential perpetrator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Metadata About the Data/Model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sources and models need to include metadata (data about data) that tag the confidence or threat level of the data or model information</a:t>
            </a:r>
          </a:p>
          <a:p>
            <a:pPr lvl="1"/>
            <a:r>
              <a:rPr lang="en-US" dirty="0" smtClean="0"/>
              <a:t>How data/model relates to the analysts and their knowledge</a:t>
            </a:r>
          </a:p>
          <a:p>
            <a:pPr lvl="1"/>
            <a:r>
              <a:rPr lang="en-US" dirty="0" smtClean="0"/>
              <a:t>Ability to be able to categorize the threat and how serious it is</a:t>
            </a:r>
          </a:p>
          <a:p>
            <a:pPr lvl="1"/>
            <a:r>
              <a:rPr lang="en-US" dirty="0" smtClean="0"/>
              <a:t>Enables a “confidence factor” for info provided</a:t>
            </a:r>
          </a:p>
          <a:p>
            <a:pPr lvl="1"/>
            <a:r>
              <a:rPr lang="en-US" dirty="0" smtClean="0"/>
              <a:t>How reliable is the FBI informant?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Track the Threat - a Proactive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a model that picks up fingerprints of hackers that are doing practice attacks based on web traffic patterns and volume.</a:t>
            </a:r>
          </a:p>
          <a:p>
            <a:pPr lvl="1"/>
            <a:r>
              <a:rPr lang="en-US" dirty="0" smtClean="0"/>
              <a:t>what are they blogging about?</a:t>
            </a:r>
          </a:p>
          <a:p>
            <a:pPr lvl="1"/>
            <a:r>
              <a:rPr lang="en-US" dirty="0" smtClean="0"/>
              <a:t>what network activity is visible?</a:t>
            </a:r>
          </a:p>
          <a:p>
            <a:pPr lvl="1"/>
            <a:r>
              <a:rPr lang="en-US" dirty="0" smtClean="0"/>
              <a:t>what are they testing?</a:t>
            </a:r>
          </a:p>
          <a:p>
            <a:pPr lvl="1"/>
            <a:r>
              <a:rPr lang="en-US" dirty="0" smtClean="0"/>
              <a:t>Are they doing recon?</a:t>
            </a:r>
          </a:p>
          <a:p>
            <a:pPr lvl="1"/>
            <a:r>
              <a:rPr lang="en-US" dirty="0" smtClean="0"/>
              <a:t>Can we predict their next activity?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Measure the Network 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a data model of both volumes of traffic, content, and domains to develop early indicators of unusual and unexpected behavior as a tool for practitioners.</a:t>
            </a:r>
          </a:p>
          <a:p>
            <a:pPr lvl="1"/>
            <a:r>
              <a:rPr lang="en-US" dirty="0" smtClean="0"/>
              <a:t>Increases volume of traffic</a:t>
            </a:r>
          </a:p>
          <a:p>
            <a:pPr lvl="1"/>
            <a:r>
              <a:rPr lang="en-US" dirty="0" smtClean="0"/>
              <a:t>Unusual types of traffic</a:t>
            </a:r>
          </a:p>
          <a:p>
            <a:pPr lvl="1"/>
            <a:r>
              <a:rPr lang="en-US" dirty="0" smtClean="0"/>
              <a:t>Changes in Email patterns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80</TotalTime>
  <Words>308</Words>
  <Application>Microsoft Macintosh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Track Group Findings</vt:lpstr>
      <vt:lpstr>Practitioner Track</vt:lpstr>
      <vt:lpstr>Situational Context</vt:lpstr>
      <vt:lpstr>Exploit History to Find the Expert or Postulate the Perpetrator</vt:lpstr>
      <vt:lpstr>Metadata About the Data/Model</vt:lpstr>
      <vt:lpstr>Track the Threat - a Proactive Approach</vt:lpstr>
      <vt:lpstr>Measure the Network Entropy</vt:lpstr>
    </vt:vector>
  </TitlesOfParts>
  <Company>Harford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Models Track</dc:title>
  <dc:creator>Eric</dc:creator>
  <cp:lastModifiedBy>Katie Dey</cp:lastModifiedBy>
  <cp:revision>10</cp:revision>
  <dcterms:created xsi:type="dcterms:W3CDTF">2010-08-18T05:30:46Z</dcterms:created>
  <dcterms:modified xsi:type="dcterms:W3CDTF">2012-05-25T23:44:23Z</dcterms:modified>
</cp:coreProperties>
</file>