
<file path=[Content_Types].xml><?xml version="1.0" encoding="utf-8"?>
<Types xmlns="http://schemas.openxmlformats.org/package/2006/content-types">
  <Default Extension="png" ContentType="image/png"/>
  <Default Extension="emf" ContentType="image/x-emf"/>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1"/>
  </p:notesMasterIdLst>
  <p:handoutMasterIdLst>
    <p:handoutMasterId r:id="rId12"/>
  </p:handoutMasterIdLst>
  <p:sldIdLst>
    <p:sldId id="326" r:id="rId2"/>
    <p:sldId id="378" r:id="rId3"/>
    <p:sldId id="456" r:id="rId4"/>
    <p:sldId id="476" r:id="rId5"/>
    <p:sldId id="473" r:id="rId6"/>
    <p:sldId id="475" r:id="rId7"/>
    <p:sldId id="477" r:id="rId8"/>
    <p:sldId id="474" r:id="rId9"/>
    <p:sldId id="469" r:id="rId10"/>
  </p:sldIdLst>
  <p:sldSz cx="9144000" cy="6858000" type="screen4x3"/>
  <p:notesSz cx="7010400" cy="92964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EFAFB233-063F-42B5-8137-9DF3F51BA10A}">
      <p15:sldGuideLst xmlns:p15="http://schemas.microsoft.com/office/powerpoint/2012/main">
        <p15:guide id="1" orient="horz" pos="3658">
          <p15:clr>
            <a:srgbClr val="A4A3A4"/>
          </p15:clr>
        </p15:guide>
        <p15:guide id="2" pos="5664">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9900"/>
    <a:srgbClr val="008000"/>
    <a:srgbClr val="0000FF"/>
    <a:srgbClr val="FFCC66"/>
    <a:srgbClr val="FFCC00"/>
    <a:srgbClr val="FFCC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1651" autoAdjust="0"/>
    <p:restoredTop sz="96433" autoAdjust="0"/>
  </p:normalViewPr>
  <p:slideViewPr>
    <p:cSldViewPr>
      <p:cViewPr varScale="1">
        <p:scale>
          <a:sx n="113" d="100"/>
          <a:sy n="113" d="100"/>
        </p:scale>
        <p:origin x="1704" y="84"/>
      </p:cViewPr>
      <p:guideLst>
        <p:guide orient="horz" pos="3658"/>
        <p:guide pos="5664"/>
      </p:guideLst>
    </p:cSldViewPr>
  </p:slideViewPr>
  <p:notesTextViewPr>
    <p:cViewPr>
      <p:scale>
        <a:sx n="100" d="100"/>
        <a:sy n="100" d="100"/>
      </p:scale>
      <p:origin x="0" y="0"/>
    </p:cViewPr>
  </p:notesTextViewPr>
  <p:sorterViewPr>
    <p:cViewPr>
      <p:scale>
        <a:sx n="66" d="100"/>
        <a:sy n="66" d="100"/>
      </p:scale>
      <p:origin x="0" y="0"/>
    </p:cViewPr>
  </p:sorterViewPr>
  <p:notesViewPr>
    <p:cSldViewPr>
      <p:cViewPr varScale="1">
        <p:scale>
          <a:sx n="84" d="100"/>
          <a:sy n="84" d="100"/>
        </p:scale>
        <p:origin x="2310" y="96"/>
      </p:cViewPr>
      <p:guideLst/>
    </p:cSldViewPr>
  </p:notesViewPr>
  <p:gridSpacing cx="91439" cy="91439"/>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970338" y="0"/>
            <a:ext cx="3038475" cy="466725"/>
          </a:xfrm>
          <a:prstGeom prst="rect">
            <a:avLst/>
          </a:prstGeom>
        </p:spPr>
        <p:txBody>
          <a:bodyPr vert="horz" lIns="91440" tIns="45720" rIns="91440" bIns="45720" rtlCol="0"/>
          <a:lstStyle>
            <a:lvl1pPr algn="r">
              <a:defRPr sz="1200"/>
            </a:lvl1pPr>
          </a:lstStyle>
          <a:p>
            <a:fld id="{50023856-245F-4075-A01D-8F938DA698CB}" type="datetimeFigureOut">
              <a:rPr lang="en-US" smtClean="0"/>
              <a:t>10/27/2016</a:t>
            </a:fld>
            <a:endParaRPr lang="en-US" dirty="0"/>
          </a:p>
        </p:txBody>
      </p:sp>
      <p:sp>
        <p:nvSpPr>
          <p:cNvPr id="4" name="Footer Placeholder 3"/>
          <p:cNvSpPr>
            <a:spLocks noGrp="1"/>
          </p:cNvSpPr>
          <p:nvPr>
            <p:ph type="ftr" sz="quarter" idx="2"/>
          </p:nvPr>
        </p:nvSpPr>
        <p:spPr>
          <a:xfrm>
            <a:off x="0" y="8829675"/>
            <a:ext cx="3038475" cy="466725"/>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970338" y="8829675"/>
            <a:ext cx="3038475" cy="466725"/>
          </a:xfrm>
          <a:prstGeom prst="rect">
            <a:avLst/>
          </a:prstGeom>
        </p:spPr>
        <p:txBody>
          <a:bodyPr vert="horz" lIns="91440" tIns="45720" rIns="91440" bIns="45720" rtlCol="0" anchor="b"/>
          <a:lstStyle>
            <a:lvl1pPr algn="r">
              <a:defRPr sz="1200"/>
            </a:lvl1pPr>
          </a:lstStyle>
          <a:p>
            <a:fld id="{A4C56FC5-587F-43D4-8139-E166FF580B2B}" type="slidenum">
              <a:rPr lang="en-US" smtClean="0"/>
              <a:t>‹#›</a:t>
            </a:fld>
            <a:endParaRPr lang="en-US" dirty="0"/>
          </a:p>
        </p:txBody>
      </p:sp>
    </p:spTree>
    <p:extLst>
      <p:ext uri="{BB962C8B-B14F-4D97-AF65-F5344CB8AC3E}">
        <p14:creationId xmlns:p14="http://schemas.microsoft.com/office/powerpoint/2010/main" val="110366028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fontAlgn="auto">
              <a:spcBef>
                <a:spcPts val="0"/>
              </a:spcBef>
              <a:spcAft>
                <a:spcPts val="0"/>
              </a:spcAft>
              <a:defRPr sz="1200">
                <a:latin typeface="+mn-lt"/>
                <a:cs typeface="+mn-cs"/>
              </a:defRPr>
            </a:lvl1pPr>
          </a:lstStyle>
          <a:p>
            <a:pPr>
              <a:defRPr/>
            </a:pPr>
            <a:endParaRPr lang="en-US" dirty="0"/>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fontAlgn="auto">
              <a:spcBef>
                <a:spcPts val="0"/>
              </a:spcBef>
              <a:spcAft>
                <a:spcPts val="0"/>
              </a:spcAft>
              <a:defRPr sz="1200">
                <a:latin typeface="+mn-lt"/>
                <a:cs typeface="+mn-cs"/>
              </a:defRPr>
            </a:lvl1pPr>
          </a:lstStyle>
          <a:p>
            <a:pPr>
              <a:defRPr/>
            </a:pPr>
            <a:fld id="{657E7737-70EF-4DC0-AF81-D4B1F5D73492}" type="datetimeFigureOut">
              <a:rPr lang="en-US"/>
              <a:pPr>
                <a:defRPr/>
              </a:pPr>
              <a:t>10/27/2016</a:t>
            </a:fld>
            <a:endParaRPr lang="en-US" dirty="0"/>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pPr lvl="0"/>
            <a:endParaRPr lang="en-US" noProof="0" dirty="0" smtClean="0"/>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fontAlgn="auto">
              <a:spcBef>
                <a:spcPts val="0"/>
              </a:spcBef>
              <a:spcAft>
                <a:spcPts val="0"/>
              </a:spcAft>
              <a:defRPr sz="1200">
                <a:latin typeface="+mn-lt"/>
                <a:cs typeface="+mn-cs"/>
              </a:defRPr>
            </a:lvl1pPr>
          </a:lstStyle>
          <a:p>
            <a:pPr>
              <a:defRPr/>
            </a:pPr>
            <a:endParaRPr lang="en-US" dirty="0"/>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fontAlgn="auto">
              <a:spcBef>
                <a:spcPts val="0"/>
              </a:spcBef>
              <a:spcAft>
                <a:spcPts val="0"/>
              </a:spcAft>
              <a:defRPr sz="1200">
                <a:latin typeface="+mn-lt"/>
                <a:cs typeface="+mn-cs"/>
              </a:defRPr>
            </a:lvl1pPr>
          </a:lstStyle>
          <a:p>
            <a:pPr>
              <a:defRPr/>
            </a:pPr>
            <a:fld id="{E756F4C6-A057-427C-B5AA-0857BE9BE4DC}" type="slidenum">
              <a:rPr lang="en-US"/>
              <a:pPr>
                <a:defRPr/>
              </a:pPr>
              <a:t>‹#›</a:t>
            </a:fld>
            <a:endParaRPr lang="en-US" dirty="0"/>
          </a:p>
        </p:txBody>
      </p:sp>
    </p:spTree>
    <p:extLst>
      <p:ext uri="{BB962C8B-B14F-4D97-AF65-F5344CB8AC3E}">
        <p14:creationId xmlns:p14="http://schemas.microsoft.com/office/powerpoint/2010/main" val="3521980912"/>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E756F4C6-A057-427C-B5AA-0857BE9BE4DC}" type="slidenum">
              <a:rPr lang="en-US" smtClean="0"/>
              <a:pPr>
                <a:defRPr/>
              </a:pPr>
              <a:t>1</a:t>
            </a:fld>
            <a:endParaRPr lang="en-US" dirty="0"/>
          </a:p>
        </p:txBody>
      </p:sp>
    </p:spTree>
    <p:extLst>
      <p:ext uri="{BB962C8B-B14F-4D97-AF65-F5344CB8AC3E}">
        <p14:creationId xmlns:p14="http://schemas.microsoft.com/office/powerpoint/2010/main" val="63282793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Slide Image Placeholder 1"/>
          <p:cNvSpPr>
            <a:spLocks noGrp="1" noRot="1" noChangeAspect="1" noTextEdit="1"/>
          </p:cNvSpPr>
          <p:nvPr>
            <p:ph type="sldImg"/>
          </p:nvPr>
        </p:nvSpPr>
        <p:spPr bwMode="auto">
          <a:noFill/>
          <a:ln>
            <a:solidFill>
              <a:srgbClr val="000000"/>
            </a:solidFill>
            <a:miter lim="800000"/>
            <a:headEnd/>
            <a:tailEnd/>
          </a:ln>
        </p:spPr>
      </p:sp>
      <p:sp>
        <p:nvSpPr>
          <p:cNvPr id="28675"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dirty="0" smtClean="0"/>
          </a:p>
        </p:txBody>
      </p:sp>
      <p:sp>
        <p:nvSpPr>
          <p:cNvPr id="2867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9FBD3341-11F3-42BD-B0AF-7DF92155C8F9}" type="slidenum">
              <a:rPr lang="en-US">
                <a:latin typeface="Arial" charset="0"/>
                <a:cs typeface="Arial" charset="0"/>
              </a:rPr>
              <a:pPr/>
              <a:t>3</a:t>
            </a:fld>
            <a:endParaRPr lang="en-US" dirty="0">
              <a:latin typeface="Arial" charset="0"/>
              <a:cs typeface="Arial" charset="0"/>
            </a:endParaRPr>
          </a:p>
        </p:txBody>
      </p:sp>
    </p:spTree>
    <p:extLst>
      <p:ext uri="{BB962C8B-B14F-4D97-AF65-F5344CB8AC3E}">
        <p14:creationId xmlns:p14="http://schemas.microsoft.com/office/powerpoint/2010/main" val="218663151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Slide Image Placeholder 1"/>
          <p:cNvSpPr>
            <a:spLocks noGrp="1" noRot="1" noChangeAspect="1" noTextEdit="1"/>
          </p:cNvSpPr>
          <p:nvPr>
            <p:ph type="sldImg"/>
          </p:nvPr>
        </p:nvSpPr>
        <p:spPr bwMode="auto">
          <a:noFill/>
          <a:ln>
            <a:solidFill>
              <a:srgbClr val="000000"/>
            </a:solidFill>
            <a:miter lim="800000"/>
            <a:headEnd/>
            <a:tailEnd/>
          </a:ln>
        </p:spPr>
      </p:sp>
      <p:sp>
        <p:nvSpPr>
          <p:cNvPr id="28675"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dirty="0" smtClean="0"/>
          </a:p>
        </p:txBody>
      </p:sp>
      <p:sp>
        <p:nvSpPr>
          <p:cNvPr id="2867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9FBD3341-11F3-42BD-B0AF-7DF92155C8F9}" type="slidenum">
              <a:rPr lang="en-US">
                <a:latin typeface="Arial" charset="0"/>
                <a:cs typeface="Arial" charset="0"/>
              </a:rPr>
              <a:pPr/>
              <a:t>4</a:t>
            </a:fld>
            <a:endParaRPr lang="en-US" dirty="0">
              <a:latin typeface="Arial" charset="0"/>
              <a:cs typeface="Arial" charset="0"/>
            </a:endParaRPr>
          </a:p>
        </p:txBody>
      </p:sp>
    </p:spTree>
    <p:extLst>
      <p:ext uri="{BB962C8B-B14F-4D97-AF65-F5344CB8AC3E}">
        <p14:creationId xmlns:p14="http://schemas.microsoft.com/office/powerpoint/2010/main" val="42083177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Slide Image Placeholder 1"/>
          <p:cNvSpPr>
            <a:spLocks noGrp="1" noRot="1" noChangeAspect="1" noTextEdit="1"/>
          </p:cNvSpPr>
          <p:nvPr>
            <p:ph type="sldImg"/>
          </p:nvPr>
        </p:nvSpPr>
        <p:spPr bwMode="auto">
          <a:noFill/>
          <a:ln>
            <a:solidFill>
              <a:srgbClr val="000000"/>
            </a:solidFill>
            <a:miter lim="800000"/>
            <a:headEnd/>
            <a:tailEnd/>
          </a:ln>
        </p:spPr>
      </p:sp>
      <p:sp>
        <p:nvSpPr>
          <p:cNvPr id="28675"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dirty="0" smtClean="0"/>
          </a:p>
        </p:txBody>
      </p:sp>
      <p:sp>
        <p:nvSpPr>
          <p:cNvPr id="2867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9FBD3341-11F3-42BD-B0AF-7DF92155C8F9}" type="slidenum">
              <a:rPr lang="en-US">
                <a:latin typeface="Arial" charset="0"/>
                <a:cs typeface="Arial" charset="0"/>
              </a:rPr>
              <a:pPr/>
              <a:t>5</a:t>
            </a:fld>
            <a:endParaRPr lang="en-US" dirty="0">
              <a:latin typeface="Arial" charset="0"/>
              <a:cs typeface="Arial" charset="0"/>
            </a:endParaRPr>
          </a:p>
        </p:txBody>
      </p:sp>
    </p:spTree>
    <p:extLst>
      <p:ext uri="{BB962C8B-B14F-4D97-AF65-F5344CB8AC3E}">
        <p14:creationId xmlns:p14="http://schemas.microsoft.com/office/powerpoint/2010/main" val="114310747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Slide Image Placeholder 1"/>
          <p:cNvSpPr>
            <a:spLocks noGrp="1" noRot="1" noChangeAspect="1" noTextEdit="1"/>
          </p:cNvSpPr>
          <p:nvPr>
            <p:ph type="sldImg"/>
          </p:nvPr>
        </p:nvSpPr>
        <p:spPr bwMode="auto">
          <a:noFill/>
          <a:ln>
            <a:solidFill>
              <a:srgbClr val="000000"/>
            </a:solidFill>
            <a:miter lim="800000"/>
            <a:headEnd/>
            <a:tailEnd/>
          </a:ln>
        </p:spPr>
      </p:sp>
      <p:sp>
        <p:nvSpPr>
          <p:cNvPr id="28675"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dirty="0" smtClean="0"/>
          </a:p>
        </p:txBody>
      </p:sp>
      <p:sp>
        <p:nvSpPr>
          <p:cNvPr id="2867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9FBD3341-11F3-42BD-B0AF-7DF92155C8F9}" type="slidenum">
              <a:rPr lang="en-US">
                <a:latin typeface="Arial" charset="0"/>
                <a:cs typeface="Arial" charset="0"/>
              </a:rPr>
              <a:pPr/>
              <a:t>6</a:t>
            </a:fld>
            <a:endParaRPr lang="en-US" dirty="0">
              <a:latin typeface="Arial" charset="0"/>
              <a:cs typeface="Arial" charset="0"/>
            </a:endParaRPr>
          </a:p>
        </p:txBody>
      </p:sp>
    </p:spTree>
    <p:extLst>
      <p:ext uri="{BB962C8B-B14F-4D97-AF65-F5344CB8AC3E}">
        <p14:creationId xmlns:p14="http://schemas.microsoft.com/office/powerpoint/2010/main" val="156855818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B823A2AA-2E9B-4511-B006-0EEB44A790DB}" type="slidenum">
              <a:rPr lang="en-US" altLang="en-US" smtClean="0">
                <a:solidFill>
                  <a:srgbClr val="000000"/>
                </a:solidFill>
                <a:latin typeface="Arial" panose="020B0604020202020204" pitchFamily="34" charset="0"/>
              </a:rPr>
              <a:pPr>
                <a:spcBef>
                  <a:spcPct val="0"/>
                </a:spcBef>
              </a:pPr>
              <a:t>7</a:t>
            </a:fld>
            <a:endParaRPr lang="en-US" altLang="en-US" smtClean="0">
              <a:solidFill>
                <a:srgbClr val="000000"/>
              </a:solidFill>
              <a:latin typeface="Arial" panose="020B0604020202020204" pitchFamily="34" charset="0"/>
            </a:endParaRPr>
          </a:p>
        </p:txBody>
      </p:sp>
      <p:sp>
        <p:nvSpPr>
          <p:cNvPr id="20483" name="Rectangle 7"/>
          <p:cNvSpPr txBox="1">
            <a:spLocks noGrp="1" noChangeArrowheads="1"/>
          </p:cNvSpPr>
          <p:nvPr/>
        </p:nvSpPr>
        <p:spPr bwMode="auto">
          <a:xfrm>
            <a:off x="4040188" y="8953500"/>
            <a:ext cx="3087687" cy="471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4320" tIns="47163" rIns="94320" bIns="47163" anchor="b"/>
          <a:lstStyle>
            <a:lvl1pPr defTabSz="942975">
              <a:spcBef>
                <a:spcPct val="30000"/>
              </a:spcBef>
              <a:defRPr sz="1200">
                <a:solidFill>
                  <a:schemeClr val="tx1"/>
                </a:solidFill>
                <a:latin typeface="Calibri" panose="020F0502020204030204" pitchFamily="34" charset="0"/>
              </a:defRPr>
            </a:lvl1pPr>
            <a:lvl2pPr marL="742950" indent="-285750" defTabSz="942975">
              <a:spcBef>
                <a:spcPct val="30000"/>
              </a:spcBef>
              <a:defRPr sz="1200">
                <a:solidFill>
                  <a:schemeClr val="tx1"/>
                </a:solidFill>
                <a:latin typeface="Calibri" panose="020F0502020204030204" pitchFamily="34" charset="0"/>
              </a:defRPr>
            </a:lvl2pPr>
            <a:lvl3pPr marL="1143000" indent="-228600" defTabSz="942975">
              <a:spcBef>
                <a:spcPct val="30000"/>
              </a:spcBef>
              <a:defRPr sz="1200">
                <a:solidFill>
                  <a:schemeClr val="tx1"/>
                </a:solidFill>
                <a:latin typeface="Calibri" panose="020F0502020204030204" pitchFamily="34" charset="0"/>
              </a:defRPr>
            </a:lvl3pPr>
            <a:lvl4pPr marL="1600200" indent="-228600" defTabSz="942975">
              <a:spcBef>
                <a:spcPct val="30000"/>
              </a:spcBef>
              <a:defRPr sz="1200">
                <a:solidFill>
                  <a:schemeClr val="tx1"/>
                </a:solidFill>
                <a:latin typeface="Calibri" panose="020F0502020204030204" pitchFamily="34" charset="0"/>
              </a:defRPr>
            </a:lvl4pPr>
            <a:lvl5pPr marL="2057400" indent="-228600" defTabSz="942975">
              <a:spcBef>
                <a:spcPct val="30000"/>
              </a:spcBef>
              <a:defRPr sz="1200">
                <a:solidFill>
                  <a:schemeClr val="tx1"/>
                </a:solidFill>
                <a:latin typeface="Calibri" panose="020F0502020204030204" pitchFamily="34" charset="0"/>
              </a:defRPr>
            </a:lvl5pPr>
            <a:lvl6pPr marL="2514600" indent="-228600" defTabSz="942975" eaLnBrk="0" fontAlgn="base" hangingPunct="0">
              <a:spcBef>
                <a:spcPct val="30000"/>
              </a:spcBef>
              <a:spcAft>
                <a:spcPct val="0"/>
              </a:spcAft>
              <a:defRPr sz="1200">
                <a:solidFill>
                  <a:schemeClr val="tx1"/>
                </a:solidFill>
                <a:latin typeface="Calibri" panose="020F0502020204030204" pitchFamily="34" charset="0"/>
              </a:defRPr>
            </a:lvl6pPr>
            <a:lvl7pPr marL="2971800" indent="-228600" defTabSz="942975" eaLnBrk="0" fontAlgn="base" hangingPunct="0">
              <a:spcBef>
                <a:spcPct val="30000"/>
              </a:spcBef>
              <a:spcAft>
                <a:spcPct val="0"/>
              </a:spcAft>
              <a:defRPr sz="1200">
                <a:solidFill>
                  <a:schemeClr val="tx1"/>
                </a:solidFill>
                <a:latin typeface="Calibri" panose="020F0502020204030204" pitchFamily="34" charset="0"/>
              </a:defRPr>
            </a:lvl7pPr>
            <a:lvl8pPr marL="3429000" indent="-228600" defTabSz="942975" eaLnBrk="0" fontAlgn="base" hangingPunct="0">
              <a:spcBef>
                <a:spcPct val="30000"/>
              </a:spcBef>
              <a:spcAft>
                <a:spcPct val="0"/>
              </a:spcAft>
              <a:defRPr sz="1200">
                <a:solidFill>
                  <a:schemeClr val="tx1"/>
                </a:solidFill>
                <a:latin typeface="Calibri" panose="020F0502020204030204" pitchFamily="34" charset="0"/>
              </a:defRPr>
            </a:lvl8pPr>
            <a:lvl9pPr marL="3886200" indent="-228600" defTabSz="942975" eaLnBrk="0" fontAlgn="base" hangingPunct="0">
              <a:spcBef>
                <a:spcPct val="30000"/>
              </a:spcBef>
              <a:spcAft>
                <a:spcPct val="0"/>
              </a:spcAft>
              <a:defRPr sz="1200">
                <a:solidFill>
                  <a:schemeClr val="tx1"/>
                </a:solidFill>
                <a:latin typeface="Calibri" panose="020F0502020204030204" pitchFamily="34" charset="0"/>
              </a:defRPr>
            </a:lvl9pPr>
          </a:lstStyle>
          <a:p>
            <a:pPr algn="r" eaLnBrk="1" hangingPunct="1">
              <a:spcBef>
                <a:spcPct val="0"/>
              </a:spcBef>
            </a:pPr>
            <a:fld id="{BC82F8A4-3323-40BE-A12A-A5D3FD2D3822}" type="slidenum">
              <a:rPr lang="en-US" altLang="en-US">
                <a:solidFill>
                  <a:srgbClr val="000000"/>
                </a:solidFill>
                <a:latin typeface="Arial Unicode MS" panose="020B0604020202020204" pitchFamily="34" charset="-128"/>
              </a:rPr>
              <a:pPr algn="r" eaLnBrk="1" hangingPunct="1">
                <a:spcBef>
                  <a:spcPct val="0"/>
                </a:spcBef>
              </a:pPr>
              <a:t>7</a:t>
            </a:fld>
            <a:endParaRPr lang="en-US" altLang="en-US">
              <a:solidFill>
                <a:srgbClr val="000000"/>
              </a:solidFill>
              <a:latin typeface="Arial Unicode MS" panose="020B0604020202020204" pitchFamily="34" charset="-128"/>
            </a:endParaRPr>
          </a:p>
        </p:txBody>
      </p:sp>
      <p:sp>
        <p:nvSpPr>
          <p:cNvPr id="20484" name="Rectangle 2"/>
          <p:cNvSpPr txBox="1">
            <a:spLocks noGrp="1" noChangeArrowheads="1"/>
          </p:cNvSpPr>
          <p:nvPr/>
        </p:nvSpPr>
        <p:spPr bwMode="auto">
          <a:xfrm>
            <a:off x="0" y="0"/>
            <a:ext cx="3089275" cy="471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8002" tIns="48998" rIns="98002" bIns="48998"/>
          <a:lstStyle>
            <a:lvl1pPr defTabSz="977900">
              <a:spcBef>
                <a:spcPct val="30000"/>
              </a:spcBef>
              <a:defRPr sz="1200">
                <a:solidFill>
                  <a:schemeClr val="tx1"/>
                </a:solidFill>
                <a:latin typeface="Calibri" panose="020F0502020204030204" pitchFamily="34" charset="0"/>
              </a:defRPr>
            </a:lvl1pPr>
            <a:lvl2pPr marL="742950" indent="-285750" defTabSz="977900">
              <a:spcBef>
                <a:spcPct val="30000"/>
              </a:spcBef>
              <a:defRPr sz="1200">
                <a:solidFill>
                  <a:schemeClr val="tx1"/>
                </a:solidFill>
                <a:latin typeface="Calibri" panose="020F0502020204030204" pitchFamily="34" charset="0"/>
              </a:defRPr>
            </a:lvl2pPr>
            <a:lvl3pPr marL="1143000" indent="-228600" defTabSz="977900">
              <a:spcBef>
                <a:spcPct val="30000"/>
              </a:spcBef>
              <a:defRPr sz="1200">
                <a:solidFill>
                  <a:schemeClr val="tx1"/>
                </a:solidFill>
                <a:latin typeface="Calibri" panose="020F0502020204030204" pitchFamily="34" charset="0"/>
              </a:defRPr>
            </a:lvl3pPr>
            <a:lvl4pPr marL="1600200" indent="-228600" defTabSz="977900">
              <a:spcBef>
                <a:spcPct val="30000"/>
              </a:spcBef>
              <a:defRPr sz="1200">
                <a:solidFill>
                  <a:schemeClr val="tx1"/>
                </a:solidFill>
                <a:latin typeface="Calibri" panose="020F0502020204030204" pitchFamily="34" charset="0"/>
              </a:defRPr>
            </a:lvl4pPr>
            <a:lvl5pPr marL="2057400" indent="-228600" defTabSz="977900">
              <a:spcBef>
                <a:spcPct val="30000"/>
              </a:spcBef>
              <a:defRPr sz="1200">
                <a:solidFill>
                  <a:schemeClr val="tx1"/>
                </a:solidFill>
                <a:latin typeface="Calibri" panose="020F0502020204030204" pitchFamily="34" charset="0"/>
              </a:defRPr>
            </a:lvl5pPr>
            <a:lvl6pPr marL="2514600" indent="-228600" defTabSz="9779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defTabSz="9779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defTabSz="9779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defTabSz="977900" eaLnBrk="0" fontAlgn="base" hangingPunct="0">
              <a:spcBef>
                <a:spcPct val="30000"/>
              </a:spcBef>
              <a:spcAft>
                <a:spcPct val="0"/>
              </a:spcAft>
              <a:defRPr sz="1200">
                <a:solidFill>
                  <a:schemeClr val="tx1"/>
                </a:solidFill>
                <a:latin typeface="Calibri" panose="020F0502020204030204" pitchFamily="34" charset="0"/>
              </a:defRPr>
            </a:lvl9pPr>
          </a:lstStyle>
          <a:p>
            <a:pPr eaLnBrk="1" hangingPunct="1">
              <a:spcBef>
                <a:spcPct val="0"/>
              </a:spcBef>
            </a:pPr>
            <a:endParaRPr lang="en-US" altLang="en-US">
              <a:solidFill>
                <a:srgbClr val="000000"/>
              </a:solidFill>
              <a:latin typeface="Arial Unicode MS" panose="020B0604020202020204" pitchFamily="34" charset="-128"/>
            </a:endParaRPr>
          </a:p>
          <a:p>
            <a:pPr eaLnBrk="1" hangingPunct="1">
              <a:spcBef>
                <a:spcPct val="0"/>
              </a:spcBef>
            </a:pPr>
            <a:endParaRPr lang="en-US" altLang="en-US">
              <a:solidFill>
                <a:srgbClr val="000000"/>
              </a:solidFill>
              <a:latin typeface="Arial Unicode MS" panose="020B0604020202020204" pitchFamily="34" charset="-128"/>
            </a:endParaRPr>
          </a:p>
        </p:txBody>
      </p:sp>
      <p:sp>
        <p:nvSpPr>
          <p:cNvPr id="20485" name="Rectangle 6"/>
          <p:cNvSpPr txBox="1">
            <a:spLocks noGrp="1" noChangeArrowheads="1"/>
          </p:cNvSpPr>
          <p:nvPr/>
        </p:nvSpPr>
        <p:spPr bwMode="auto">
          <a:xfrm>
            <a:off x="603250" y="9047163"/>
            <a:ext cx="3089275" cy="473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8002" tIns="48998" rIns="98002" bIns="48998" anchor="b"/>
          <a:lstStyle>
            <a:lvl1pPr defTabSz="977900">
              <a:spcBef>
                <a:spcPct val="30000"/>
              </a:spcBef>
              <a:defRPr sz="1200">
                <a:solidFill>
                  <a:schemeClr val="tx1"/>
                </a:solidFill>
                <a:latin typeface="Calibri" panose="020F0502020204030204" pitchFamily="34" charset="0"/>
              </a:defRPr>
            </a:lvl1pPr>
            <a:lvl2pPr marL="742950" indent="-285750" defTabSz="977900">
              <a:spcBef>
                <a:spcPct val="30000"/>
              </a:spcBef>
              <a:defRPr sz="1200">
                <a:solidFill>
                  <a:schemeClr val="tx1"/>
                </a:solidFill>
                <a:latin typeface="Calibri" panose="020F0502020204030204" pitchFamily="34" charset="0"/>
              </a:defRPr>
            </a:lvl2pPr>
            <a:lvl3pPr marL="1143000" indent="-228600" defTabSz="977900">
              <a:spcBef>
                <a:spcPct val="30000"/>
              </a:spcBef>
              <a:defRPr sz="1200">
                <a:solidFill>
                  <a:schemeClr val="tx1"/>
                </a:solidFill>
                <a:latin typeface="Calibri" panose="020F0502020204030204" pitchFamily="34" charset="0"/>
              </a:defRPr>
            </a:lvl3pPr>
            <a:lvl4pPr marL="1600200" indent="-228600" defTabSz="977900">
              <a:spcBef>
                <a:spcPct val="30000"/>
              </a:spcBef>
              <a:defRPr sz="1200">
                <a:solidFill>
                  <a:schemeClr val="tx1"/>
                </a:solidFill>
                <a:latin typeface="Calibri" panose="020F0502020204030204" pitchFamily="34" charset="0"/>
              </a:defRPr>
            </a:lvl4pPr>
            <a:lvl5pPr marL="2057400" indent="-228600" defTabSz="977900">
              <a:spcBef>
                <a:spcPct val="30000"/>
              </a:spcBef>
              <a:defRPr sz="1200">
                <a:solidFill>
                  <a:schemeClr val="tx1"/>
                </a:solidFill>
                <a:latin typeface="Calibri" panose="020F0502020204030204" pitchFamily="34" charset="0"/>
              </a:defRPr>
            </a:lvl5pPr>
            <a:lvl6pPr marL="2514600" indent="-228600" defTabSz="9779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defTabSz="9779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defTabSz="9779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defTabSz="977900" eaLnBrk="0" fontAlgn="base" hangingPunct="0">
              <a:spcBef>
                <a:spcPct val="30000"/>
              </a:spcBef>
              <a:spcAft>
                <a:spcPct val="0"/>
              </a:spcAft>
              <a:defRPr sz="1200">
                <a:solidFill>
                  <a:schemeClr val="tx1"/>
                </a:solidFill>
                <a:latin typeface="Calibri" panose="020F0502020204030204" pitchFamily="34" charset="0"/>
              </a:defRPr>
            </a:lvl9pPr>
          </a:lstStyle>
          <a:p>
            <a:pPr eaLnBrk="1" hangingPunct="1">
              <a:spcBef>
                <a:spcPct val="0"/>
              </a:spcBef>
            </a:pPr>
            <a:endParaRPr lang="en-US" altLang="en-US">
              <a:solidFill>
                <a:srgbClr val="000000"/>
              </a:solidFill>
              <a:latin typeface="Arial Unicode MS" panose="020B0604020202020204" pitchFamily="34" charset="-128"/>
            </a:endParaRPr>
          </a:p>
        </p:txBody>
      </p:sp>
      <p:sp>
        <p:nvSpPr>
          <p:cNvPr id="20486" name="Rectangle 7"/>
          <p:cNvSpPr txBox="1">
            <a:spLocks noGrp="1" noChangeArrowheads="1"/>
          </p:cNvSpPr>
          <p:nvPr/>
        </p:nvSpPr>
        <p:spPr bwMode="auto">
          <a:xfrm>
            <a:off x="4038600" y="8953500"/>
            <a:ext cx="3089275" cy="471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8002" tIns="48998" rIns="98002" bIns="48998" anchor="b"/>
          <a:lstStyle>
            <a:lvl1pPr defTabSz="977900">
              <a:spcBef>
                <a:spcPct val="30000"/>
              </a:spcBef>
              <a:defRPr sz="1200">
                <a:solidFill>
                  <a:schemeClr val="tx1"/>
                </a:solidFill>
                <a:latin typeface="Calibri" panose="020F0502020204030204" pitchFamily="34" charset="0"/>
              </a:defRPr>
            </a:lvl1pPr>
            <a:lvl2pPr marL="742950" indent="-285750" defTabSz="977900">
              <a:spcBef>
                <a:spcPct val="30000"/>
              </a:spcBef>
              <a:defRPr sz="1200">
                <a:solidFill>
                  <a:schemeClr val="tx1"/>
                </a:solidFill>
                <a:latin typeface="Calibri" panose="020F0502020204030204" pitchFamily="34" charset="0"/>
              </a:defRPr>
            </a:lvl2pPr>
            <a:lvl3pPr marL="1143000" indent="-228600" defTabSz="977900">
              <a:spcBef>
                <a:spcPct val="30000"/>
              </a:spcBef>
              <a:defRPr sz="1200">
                <a:solidFill>
                  <a:schemeClr val="tx1"/>
                </a:solidFill>
                <a:latin typeface="Calibri" panose="020F0502020204030204" pitchFamily="34" charset="0"/>
              </a:defRPr>
            </a:lvl3pPr>
            <a:lvl4pPr marL="1600200" indent="-228600" defTabSz="977900">
              <a:spcBef>
                <a:spcPct val="30000"/>
              </a:spcBef>
              <a:defRPr sz="1200">
                <a:solidFill>
                  <a:schemeClr val="tx1"/>
                </a:solidFill>
                <a:latin typeface="Calibri" panose="020F0502020204030204" pitchFamily="34" charset="0"/>
              </a:defRPr>
            </a:lvl4pPr>
            <a:lvl5pPr marL="2057400" indent="-228600" defTabSz="977900">
              <a:spcBef>
                <a:spcPct val="30000"/>
              </a:spcBef>
              <a:defRPr sz="1200">
                <a:solidFill>
                  <a:schemeClr val="tx1"/>
                </a:solidFill>
                <a:latin typeface="Calibri" panose="020F0502020204030204" pitchFamily="34" charset="0"/>
              </a:defRPr>
            </a:lvl5pPr>
            <a:lvl6pPr marL="2514600" indent="-228600" defTabSz="9779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defTabSz="9779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defTabSz="9779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defTabSz="977900" eaLnBrk="0" fontAlgn="base" hangingPunct="0">
              <a:spcBef>
                <a:spcPct val="30000"/>
              </a:spcBef>
              <a:spcAft>
                <a:spcPct val="0"/>
              </a:spcAft>
              <a:defRPr sz="1200">
                <a:solidFill>
                  <a:schemeClr val="tx1"/>
                </a:solidFill>
                <a:latin typeface="Calibri" panose="020F0502020204030204" pitchFamily="34" charset="0"/>
              </a:defRPr>
            </a:lvl9pPr>
          </a:lstStyle>
          <a:p>
            <a:pPr algn="r" eaLnBrk="1" hangingPunct="1">
              <a:spcBef>
                <a:spcPct val="0"/>
              </a:spcBef>
            </a:pPr>
            <a:fld id="{C00506DF-B05A-4B72-B44B-876EFCB05D1C}" type="slidenum">
              <a:rPr lang="en-US" altLang="en-US">
                <a:solidFill>
                  <a:srgbClr val="000000"/>
                </a:solidFill>
                <a:latin typeface="Arial Unicode MS" panose="020B0604020202020204" pitchFamily="34" charset="-128"/>
              </a:rPr>
              <a:pPr algn="r" eaLnBrk="1" hangingPunct="1">
                <a:spcBef>
                  <a:spcPct val="0"/>
                </a:spcBef>
              </a:pPr>
              <a:t>7</a:t>
            </a:fld>
            <a:endParaRPr lang="en-US" altLang="en-US">
              <a:solidFill>
                <a:srgbClr val="000000"/>
              </a:solidFill>
              <a:latin typeface="Arial Unicode MS" panose="020B0604020202020204" pitchFamily="34" charset="-128"/>
            </a:endParaRPr>
          </a:p>
        </p:txBody>
      </p:sp>
      <p:sp>
        <p:nvSpPr>
          <p:cNvPr id="20487" name="Rectangle 2"/>
          <p:cNvSpPr>
            <a:spLocks noGrp="1" noRot="1" noChangeAspect="1" noChangeArrowheads="1" noTextEdit="1"/>
          </p:cNvSpPr>
          <p:nvPr>
            <p:ph type="sldImg"/>
          </p:nvPr>
        </p:nvSpPr>
        <p:spPr bwMode="auto">
          <a:xfrm>
            <a:off x="1209675" y="709613"/>
            <a:ext cx="4711700" cy="3533775"/>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0488" name="Rectangle 3"/>
          <p:cNvSpPr>
            <a:spLocks noGrp="1" noChangeArrowheads="1"/>
          </p:cNvSpPr>
          <p:nvPr>
            <p:ph type="body" idx="1"/>
          </p:nvPr>
        </p:nvSpPr>
        <p:spPr bwMode="auto">
          <a:xfrm>
            <a:off x="952500" y="4476750"/>
            <a:ext cx="5222875" cy="4241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8002" tIns="48998" rIns="98002" bIns="48998" numCol="1" anchor="t" anchorCtr="0" compatLnSpc="1">
            <a:prstTxWarp prst="textNoShape">
              <a:avLst/>
            </a:prstTxWarp>
          </a:bodyPr>
          <a:lstStyle/>
          <a:p>
            <a:pPr eaLnBrk="1" hangingPunct="1"/>
            <a:endParaRPr lang="en-US" altLang="en-US" smtClean="0"/>
          </a:p>
        </p:txBody>
      </p:sp>
    </p:spTree>
    <p:extLst>
      <p:ext uri="{BB962C8B-B14F-4D97-AF65-F5344CB8AC3E}">
        <p14:creationId xmlns:p14="http://schemas.microsoft.com/office/powerpoint/2010/main" val="44277653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662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dirty="0" smtClean="0"/>
          </a:p>
        </p:txBody>
      </p:sp>
      <p:sp>
        <p:nvSpPr>
          <p:cNvPr id="2662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200">
                <a:solidFill>
                  <a:schemeClr val="tx1"/>
                </a:solidFill>
                <a:latin typeface="Calibri" pitchFamily="34" charset="0"/>
              </a:defRPr>
            </a:lvl1pPr>
            <a:lvl2pPr marL="750602" indent="-288693" eaLnBrk="0" hangingPunct="0">
              <a:spcBef>
                <a:spcPct val="30000"/>
              </a:spcBef>
              <a:defRPr sz="1200">
                <a:solidFill>
                  <a:schemeClr val="tx1"/>
                </a:solidFill>
                <a:latin typeface="Calibri" pitchFamily="34" charset="0"/>
              </a:defRPr>
            </a:lvl2pPr>
            <a:lvl3pPr marL="1154773" indent="-230955" eaLnBrk="0" hangingPunct="0">
              <a:spcBef>
                <a:spcPct val="30000"/>
              </a:spcBef>
              <a:defRPr sz="1200">
                <a:solidFill>
                  <a:schemeClr val="tx1"/>
                </a:solidFill>
                <a:latin typeface="Calibri" pitchFamily="34" charset="0"/>
              </a:defRPr>
            </a:lvl3pPr>
            <a:lvl4pPr marL="1616682" indent="-230955" eaLnBrk="0" hangingPunct="0">
              <a:spcBef>
                <a:spcPct val="30000"/>
              </a:spcBef>
              <a:defRPr sz="1200">
                <a:solidFill>
                  <a:schemeClr val="tx1"/>
                </a:solidFill>
                <a:latin typeface="Calibri" pitchFamily="34" charset="0"/>
              </a:defRPr>
            </a:lvl4pPr>
            <a:lvl5pPr marL="2078591" indent="-230955" eaLnBrk="0" hangingPunct="0">
              <a:spcBef>
                <a:spcPct val="30000"/>
              </a:spcBef>
              <a:defRPr sz="1200">
                <a:solidFill>
                  <a:schemeClr val="tx1"/>
                </a:solidFill>
                <a:latin typeface="Calibri" pitchFamily="34" charset="0"/>
              </a:defRPr>
            </a:lvl5pPr>
            <a:lvl6pPr marL="2540500" indent="-230955" eaLnBrk="0" fontAlgn="base" hangingPunct="0">
              <a:spcBef>
                <a:spcPct val="30000"/>
              </a:spcBef>
              <a:spcAft>
                <a:spcPct val="0"/>
              </a:spcAft>
              <a:defRPr sz="1200">
                <a:solidFill>
                  <a:schemeClr val="tx1"/>
                </a:solidFill>
                <a:latin typeface="Calibri" pitchFamily="34" charset="0"/>
              </a:defRPr>
            </a:lvl6pPr>
            <a:lvl7pPr marL="3002410" indent="-230955" eaLnBrk="0" fontAlgn="base" hangingPunct="0">
              <a:spcBef>
                <a:spcPct val="30000"/>
              </a:spcBef>
              <a:spcAft>
                <a:spcPct val="0"/>
              </a:spcAft>
              <a:defRPr sz="1200">
                <a:solidFill>
                  <a:schemeClr val="tx1"/>
                </a:solidFill>
                <a:latin typeface="Calibri" pitchFamily="34" charset="0"/>
              </a:defRPr>
            </a:lvl7pPr>
            <a:lvl8pPr marL="3464319" indent="-230955" eaLnBrk="0" fontAlgn="base" hangingPunct="0">
              <a:spcBef>
                <a:spcPct val="30000"/>
              </a:spcBef>
              <a:spcAft>
                <a:spcPct val="0"/>
              </a:spcAft>
              <a:defRPr sz="1200">
                <a:solidFill>
                  <a:schemeClr val="tx1"/>
                </a:solidFill>
                <a:latin typeface="Calibri" pitchFamily="34" charset="0"/>
              </a:defRPr>
            </a:lvl8pPr>
            <a:lvl9pPr marL="3926228" indent="-230955" eaLnBrk="0" fontAlgn="base" hangingPunct="0">
              <a:spcBef>
                <a:spcPct val="30000"/>
              </a:spcBef>
              <a:spcAft>
                <a:spcPct val="0"/>
              </a:spcAft>
              <a:defRPr sz="1200">
                <a:solidFill>
                  <a:schemeClr val="tx1"/>
                </a:solidFill>
                <a:latin typeface="Calibri" pitchFamily="34" charset="0"/>
              </a:defRPr>
            </a:lvl9pPr>
          </a:lstStyle>
          <a:p>
            <a:pPr eaLnBrk="1" hangingPunct="1">
              <a:spcBef>
                <a:spcPct val="0"/>
              </a:spcBef>
            </a:pPr>
            <a:fld id="{A20F1622-777C-4B4C-A350-1E401016B082}" type="slidenum">
              <a:rPr lang="en-US" altLang="en-US" smtClean="0">
                <a:latin typeface="Arial" charset="0"/>
              </a:rPr>
              <a:pPr eaLnBrk="1" hangingPunct="1">
                <a:spcBef>
                  <a:spcPct val="0"/>
                </a:spcBef>
              </a:pPr>
              <a:t>8</a:t>
            </a:fld>
            <a:endParaRPr lang="en-US" altLang="en-US" dirty="0" smtClean="0">
              <a:latin typeface="Arial" charset="0"/>
            </a:endParaRPr>
          </a:p>
        </p:txBody>
      </p:sp>
    </p:spTree>
    <p:extLst>
      <p:ext uri="{BB962C8B-B14F-4D97-AF65-F5344CB8AC3E}">
        <p14:creationId xmlns:p14="http://schemas.microsoft.com/office/powerpoint/2010/main" val="359732210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Slide Image Placeholder 1"/>
          <p:cNvSpPr>
            <a:spLocks noGrp="1" noRot="1" noChangeAspect="1" noTextEdit="1"/>
          </p:cNvSpPr>
          <p:nvPr>
            <p:ph type="sldImg"/>
          </p:nvPr>
        </p:nvSpPr>
        <p:spPr bwMode="auto">
          <a:noFill/>
          <a:ln>
            <a:solidFill>
              <a:srgbClr val="000000"/>
            </a:solidFill>
            <a:miter lim="800000"/>
            <a:headEnd/>
            <a:tailEnd/>
          </a:ln>
        </p:spPr>
      </p:sp>
      <p:sp>
        <p:nvSpPr>
          <p:cNvPr id="28675"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dirty="0" smtClean="0"/>
          </a:p>
        </p:txBody>
      </p:sp>
      <p:sp>
        <p:nvSpPr>
          <p:cNvPr id="2867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9FBD3341-11F3-42BD-B0AF-7DF92155C8F9}" type="slidenum">
              <a:rPr lang="en-US">
                <a:latin typeface="Arial" charset="0"/>
                <a:cs typeface="Arial" charset="0"/>
              </a:rPr>
              <a:pPr/>
              <a:t>9</a:t>
            </a:fld>
            <a:endParaRPr lang="en-US" dirty="0">
              <a:latin typeface="Arial" charset="0"/>
              <a:cs typeface="Arial" charset="0"/>
            </a:endParaRPr>
          </a:p>
        </p:txBody>
      </p:sp>
    </p:spTree>
    <p:extLst>
      <p:ext uri="{BB962C8B-B14F-4D97-AF65-F5344CB8AC3E}">
        <p14:creationId xmlns:p14="http://schemas.microsoft.com/office/powerpoint/2010/main" val="814193033"/>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emf"/><Relationship Id="rId1" Type="http://schemas.openxmlformats.org/officeDocument/2006/relationships/slideMaster" Target="../slideMasters/slideMaster1.xml"/><Relationship Id="rId4" Type="http://schemas.openxmlformats.org/officeDocument/2006/relationships/image" Target="../media/image3.gif"/></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le Slide">
    <p:spTree>
      <p:nvGrpSpPr>
        <p:cNvPr id="1" name=""/>
        <p:cNvGrpSpPr/>
        <p:nvPr/>
      </p:nvGrpSpPr>
      <p:grpSpPr>
        <a:xfrm>
          <a:off x="0" y="0"/>
          <a:ext cx="0" cy="0"/>
          <a:chOff x="0" y="0"/>
          <a:chExt cx="0" cy="0"/>
        </a:xfrm>
      </p:grpSpPr>
      <p:sp>
        <p:nvSpPr>
          <p:cNvPr id="6" name="Rectangle 5"/>
          <p:cNvSpPr/>
          <p:nvPr/>
        </p:nvSpPr>
        <p:spPr>
          <a:xfrm>
            <a:off x="6343650" y="19050"/>
            <a:ext cx="2771775" cy="82708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0" name="Title 1"/>
          <p:cNvSpPr>
            <a:spLocks noGrp="1"/>
          </p:cNvSpPr>
          <p:nvPr>
            <p:ph type="ctrTitle"/>
          </p:nvPr>
        </p:nvSpPr>
        <p:spPr>
          <a:xfrm>
            <a:off x="961566" y="3018969"/>
            <a:ext cx="7772400" cy="1045929"/>
          </a:xfrm>
        </p:spPr>
        <p:txBody>
          <a:bodyPr anchor="t">
            <a:normAutofit/>
          </a:bodyPr>
          <a:lstStyle>
            <a:lvl1pPr>
              <a:defRPr sz="2000" b="1">
                <a:effectLst>
                  <a:outerShdw blurRad="38100" dist="38100" dir="2700000" algn="tl">
                    <a:srgbClr val="000000">
                      <a:alpha val="43137"/>
                    </a:srgbClr>
                  </a:outerShdw>
                </a:effectLst>
              </a:defRPr>
            </a:lvl1pPr>
          </a:lstStyle>
          <a:p>
            <a:r>
              <a:rPr lang="en-US" smtClean="0"/>
              <a:t>Click to edit Master title style</a:t>
            </a:r>
            <a:endParaRPr lang="en-US" dirty="0"/>
          </a:p>
        </p:txBody>
      </p:sp>
      <p:sp>
        <p:nvSpPr>
          <p:cNvPr id="11" name="Subtitle 2"/>
          <p:cNvSpPr>
            <a:spLocks noGrp="1"/>
          </p:cNvSpPr>
          <p:nvPr>
            <p:ph type="subTitle" idx="1"/>
          </p:nvPr>
        </p:nvSpPr>
        <p:spPr>
          <a:xfrm>
            <a:off x="1371600" y="4368800"/>
            <a:ext cx="6400800" cy="1270000"/>
          </a:xfrm>
        </p:spPr>
        <p:txBody>
          <a:bodyPr>
            <a:normAutofit/>
          </a:bodyPr>
          <a:lstStyle>
            <a:lvl1pPr marL="0" indent="0" algn="ctr">
              <a:buNone/>
              <a:defRPr sz="12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pic>
        <p:nvPicPr>
          <p:cNvPr id="19" name="Picture 6"/>
          <p:cNvPicPr>
            <a:picLocks noChangeAspect="1" noChangeArrowheads="1"/>
          </p:cNvPicPr>
          <p:nvPr userDrawn="1"/>
        </p:nvPicPr>
        <p:blipFill rotWithShape="1">
          <a:blip r:embed="rId2" cstate="print"/>
          <a:srcRect l="10143" t="20572" r="10044" b="22204"/>
          <a:stretch/>
        </p:blipFill>
        <p:spPr bwMode="auto">
          <a:xfrm>
            <a:off x="1645952" y="1246753"/>
            <a:ext cx="1547620" cy="1488828"/>
          </a:xfrm>
          <a:prstGeom prst="rect">
            <a:avLst/>
          </a:prstGeom>
          <a:noFill/>
          <a:ln w="9525">
            <a:noFill/>
            <a:miter lim="800000"/>
            <a:headEnd/>
            <a:tailEnd/>
          </a:ln>
        </p:spPr>
      </p:pic>
      <p:pic>
        <p:nvPicPr>
          <p:cNvPr id="20" name="Picture 10"/>
          <p:cNvPicPr>
            <a:picLocks noChangeAspect="1" noChangeArrowheads="1"/>
          </p:cNvPicPr>
          <p:nvPr userDrawn="1"/>
        </p:nvPicPr>
        <p:blipFill>
          <a:blip r:embed="rId3" cstate="print"/>
          <a:srcRect/>
          <a:stretch>
            <a:fillRect/>
          </a:stretch>
        </p:blipFill>
        <p:spPr bwMode="auto">
          <a:xfrm>
            <a:off x="5760707" y="1289200"/>
            <a:ext cx="1536561" cy="1488828"/>
          </a:xfrm>
          <a:prstGeom prst="rect">
            <a:avLst/>
          </a:prstGeom>
          <a:noFill/>
          <a:ln w="9525">
            <a:noFill/>
            <a:miter lim="800000"/>
            <a:headEnd/>
            <a:tailEnd/>
          </a:ln>
        </p:spPr>
      </p:pic>
      <p:pic>
        <p:nvPicPr>
          <p:cNvPr id="21" name="Picture 2"/>
          <p:cNvPicPr>
            <a:picLocks noChangeAspect="1" noChangeArrowheads="1"/>
          </p:cNvPicPr>
          <p:nvPr userDrawn="1"/>
        </p:nvPicPr>
        <p:blipFill>
          <a:blip r:embed="rId4" cstate="print"/>
          <a:srcRect b="14800"/>
          <a:stretch>
            <a:fillRect/>
          </a:stretch>
        </p:blipFill>
        <p:spPr bwMode="auto">
          <a:xfrm>
            <a:off x="3863381" y="1352162"/>
            <a:ext cx="1432157" cy="1362905"/>
          </a:xfrm>
          <a:prstGeom prst="rect">
            <a:avLst/>
          </a:prstGeom>
          <a:noFill/>
          <a:ln w="9525">
            <a:noFill/>
            <a:miter lim="800000"/>
            <a:headEnd/>
            <a:tailEnd/>
          </a:ln>
          <a:effectLst/>
        </p:spPr>
      </p:pic>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2_Section Break">
    <p:spTree>
      <p:nvGrpSpPr>
        <p:cNvPr id="1" name=""/>
        <p:cNvGrpSpPr/>
        <p:nvPr/>
      </p:nvGrpSpPr>
      <p:grpSpPr>
        <a:xfrm>
          <a:off x="0" y="0"/>
          <a:ext cx="0" cy="0"/>
          <a:chOff x="0" y="0"/>
          <a:chExt cx="0" cy="0"/>
        </a:xfrm>
      </p:grpSpPr>
      <p:sp>
        <p:nvSpPr>
          <p:cNvPr id="5" name="Title 1"/>
          <p:cNvSpPr>
            <a:spLocks noGrp="1"/>
          </p:cNvSpPr>
          <p:nvPr>
            <p:ph type="ctrTitle"/>
          </p:nvPr>
        </p:nvSpPr>
        <p:spPr>
          <a:xfrm>
            <a:off x="961566" y="3018969"/>
            <a:ext cx="7772400" cy="1045929"/>
          </a:xfrm>
        </p:spPr>
        <p:txBody>
          <a:bodyPr anchor="t">
            <a:normAutofit/>
          </a:bodyPr>
          <a:lstStyle>
            <a:lvl1pPr algn="ctr">
              <a:defRPr sz="3200" b="1" baseline="0">
                <a:effectLst>
                  <a:outerShdw blurRad="38100" dist="38100" dir="2700000" algn="tl">
                    <a:srgbClr val="000000">
                      <a:alpha val="43137"/>
                    </a:srgbClr>
                  </a:outerShdw>
                </a:effectLst>
              </a:defRPr>
            </a:lvl1pPr>
          </a:lstStyle>
          <a:p>
            <a:r>
              <a:rPr lang="en-US" smtClean="0"/>
              <a:t>Click to edit Master title style</a:t>
            </a:r>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1_Blank_DNI_Master">
    <p:spTree>
      <p:nvGrpSpPr>
        <p:cNvPr id="1" name=""/>
        <p:cNvGrpSpPr/>
        <p:nvPr/>
      </p:nvGrpSpPr>
      <p:grpSpPr>
        <a:xfrm>
          <a:off x="0" y="0"/>
          <a:ext cx="0" cy="0"/>
          <a:chOff x="0" y="0"/>
          <a:chExt cx="0" cy="0"/>
        </a:xfrm>
      </p:grpSpPr>
      <p:sp>
        <p:nvSpPr>
          <p:cNvPr id="2" name="Slide Number Placeholder 1"/>
          <p:cNvSpPr>
            <a:spLocks noGrp="1" noChangeArrowheads="1"/>
          </p:cNvSpPr>
          <p:nvPr>
            <p:ph type="sldNum" sz="quarter" idx="10"/>
          </p:nvPr>
        </p:nvSpPr>
        <p:spPr>
          <a:xfrm>
            <a:off x="7010400" y="6604000"/>
            <a:ext cx="2133600" cy="365125"/>
          </a:xfrm>
          <a:prstGeom prst="rect">
            <a:avLst/>
          </a:prstGeom>
        </p:spPr>
        <p:txBody>
          <a:bodyPr/>
          <a:lstStyle>
            <a:lvl1pPr>
              <a:defRPr/>
            </a:lvl1pPr>
          </a:lstStyle>
          <a:p>
            <a:pPr>
              <a:defRPr/>
            </a:pPr>
            <a:fld id="{19ECE1E9-86C6-4341-BCDD-E251C17D3BD6}" type="slidenum">
              <a:rPr lang="en-US"/>
              <a:pPr>
                <a:defRPr/>
              </a:pPr>
              <a:t>‹#›</a:t>
            </a:fld>
            <a:endParaRPr lang="en-US" dirty="0"/>
          </a:p>
        </p:txBody>
      </p:sp>
    </p:spTree>
    <p:extLst>
      <p:ext uri="{BB962C8B-B14F-4D97-AF65-F5344CB8AC3E}">
        <p14:creationId xmlns:p14="http://schemas.microsoft.com/office/powerpoint/2010/main" val="1551379842"/>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42900" y="1295400"/>
            <a:ext cx="8458200" cy="492443"/>
          </a:xfrm>
          <a:noFill/>
          <a:ln w="9525">
            <a:noFill/>
            <a:miter lim="800000"/>
            <a:headEnd/>
            <a:tailEnd/>
          </a:ln>
        </p:spPr>
        <p:txBody>
          <a:bodyPr vert="horz" wrap="square" lIns="91440" tIns="45720" rIns="91440" bIns="45720" numCol="1" anchor="ctr" anchorCtr="0" compatLnSpc="1">
            <a:prstTxWarp prst="textNoShape">
              <a:avLst/>
            </a:prstTxWarp>
            <a:spAutoFit/>
          </a:bodyPr>
          <a:lstStyle>
            <a:lvl1pPr>
              <a:defRPr lang="en-US" sz="2600" cap="none" dirty="0"/>
            </a:lvl1pPr>
          </a:lstStyle>
          <a:p>
            <a:pPr lvl="0"/>
            <a:r>
              <a:rPr lang="en-US" dirty="0" smtClean="0"/>
              <a:t>CLICK TO EDIT MASTER TITLE STYLE</a:t>
            </a:r>
            <a:endParaRPr lang="en-US" dirty="0"/>
          </a:p>
        </p:txBody>
      </p:sp>
      <p:sp>
        <p:nvSpPr>
          <p:cNvPr id="4" name="Date Placeholder 3"/>
          <p:cNvSpPr>
            <a:spLocks noGrp="1"/>
          </p:cNvSpPr>
          <p:nvPr>
            <p:ph type="dt" sz="half" idx="10"/>
          </p:nvPr>
        </p:nvSpPr>
        <p:spPr>
          <a:xfrm>
            <a:off x="0" y="6492876"/>
            <a:ext cx="2133600" cy="365125"/>
          </a:xfrm>
          <a:prstGeom prst="rect">
            <a:avLst/>
          </a:prstGeom>
        </p:spPr>
        <p:txBody>
          <a:bodyPr/>
          <a:lstStyle>
            <a:lvl1pPr>
              <a:defRPr/>
            </a:lvl1pPr>
          </a:lstStyle>
          <a:p>
            <a:pPr>
              <a:defRPr/>
            </a:pPr>
            <a:fld id="{2A9629E9-2A50-45CF-BA14-848DC6427B18}" type="datetime1">
              <a:rPr lang="en-US" smtClean="0">
                <a:solidFill>
                  <a:prstClr val="black">
                    <a:lumMod val="50000"/>
                    <a:lumOff val="50000"/>
                  </a:prstClr>
                </a:solidFill>
              </a:rPr>
              <a:t>10/27/2016</a:t>
            </a:fld>
            <a:endParaRPr lang="en-US" dirty="0">
              <a:solidFill>
                <a:prstClr val="black">
                  <a:lumMod val="50000"/>
                  <a:lumOff val="50000"/>
                </a:prstClr>
              </a:solidFill>
            </a:endParaRPr>
          </a:p>
        </p:txBody>
      </p:sp>
      <p:sp>
        <p:nvSpPr>
          <p:cNvPr id="5" name="Slide Number Placeholder 5"/>
          <p:cNvSpPr>
            <a:spLocks noGrp="1"/>
          </p:cNvSpPr>
          <p:nvPr>
            <p:ph type="sldNum" sz="quarter" idx="11"/>
          </p:nvPr>
        </p:nvSpPr>
        <p:spPr>
          <a:xfrm>
            <a:off x="7010400" y="6492876"/>
            <a:ext cx="2133600" cy="365125"/>
          </a:xfrm>
          <a:prstGeom prst="rect">
            <a:avLst/>
          </a:prstGeom>
        </p:spPr>
        <p:txBody>
          <a:bodyPr/>
          <a:lstStyle>
            <a:lvl1pPr>
              <a:defRPr/>
            </a:lvl1pPr>
          </a:lstStyle>
          <a:p>
            <a:pPr>
              <a:defRPr/>
            </a:pPr>
            <a:fld id="{C2859060-4555-42C9-826F-F9FC20F56EBD}" type="slidenum">
              <a:rPr lang="en-US" smtClean="0">
                <a:solidFill>
                  <a:prstClr val="black">
                    <a:lumMod val="50000"/>
                    <a:lumOff val="50000"/>
                  </a:prstClr>
                </a:solidFill>
              </a:rPr>
              <a:pPr>
                <a:defRPr/>
              </a:pPr>
              <a:t>‹#›</a:t>
            </a:fld>
            <a:endParaRPr lang="en-US" dirty="0">
              <a:solidFill>
                <a:prstClr val="black">
                  <a:lumMod val="50000"/>
                  <a:lumOff val="50000"/>
                </a:prstClr>
              </a:solidFill>
            </a:endParaRPr>
          </a:p>
        </p:txBody>
      </p:sp>
      <p:sp>
        <p:nvSpPr>
          <p:cNvPr id="7" name="Text Placeholder 6"/>
          <p:cNvSpPr>
            <a:spLocks noGrp="1"/>
          </p:cNvSpPr>
          <p:nvPr>
            <p:ph type="body" sz="quarter" idx="12"/>
          </p:nvPr>
        </p:nvSpPr>
        <p:spPr>
          <a:xfrm>
            <a:off x="457200" y="2209800"/>
            <a:ext cx="7924800" cy="1606594"/>
          </a:xfrm>
        </p:spPr>
        <p:txBody>
          <a:bodyPr>
            <a:spAutoFit/>
          </a:bodyPr>
          <a:lstStyle>
            <a:lvl1pPr>
              <a:defRPr b="1">
                <a:solidFill>
                  <a:srgbClr val="234E80"/>
                </a:solidFill>
              </a:defRPr>
            </a:lvl1pPr>
            <a:lvl2pPr marL="742950" indent="-285750">
              <a:lnSpc>
                <a:spcPts val="1800"/>
              </a:lnSpc>
              <a:buClr>
                <a:srgbClr val="234E80"/>
              </a:buClr>
              <a:buSzPct val="100000"/>
              <a:buFont typeface="Wingdings" panose="05000000000000000000" pitchFamily="2" charset="2"/>
              <a:buChar char="§"/>
              <a:defRPr sz="1800">
                <a:solidFill>
                  <a:schemeClr val="tx1"/>
                </a:solidFill>
              </a:defRPr>
            </a:lvl2pPr>
            <a:lvl3pPr marL="1200150" indent="-285750">
              <a:lnSpc>
                <a:spcPts val="1800"/>
              </a:lnSpc>
              <a:buClr>
                <a:srgbClr val="234E80"/>
              </a:buClr>
              <a:buSzPct val="100000"/>
              <a:buFont typeface="Wingdings" panose="05000000000000000000" pitchFamily="2" charset="2"/>
              <a:buChar char="§"/>
              <a:defRPr lang="en-US" sz="1800" kern="1200" dirty="0" smtClean="0">
                <a:solidFill>
                  <a:schemeClr val="tx1"/>
                </a:solidFill>
                <a:latin typeface="+mn-lt"/>
                <a:ea typeface="+mn-ea"/>
                <a:cs typeface="+mn-cs"/>
              </a:defRPr>
            </a:lvl3pPr>
            <a:lvl4pPr marL="1657350" indent="-285750">
              <a:lnSpc>
                <a:spcPts val="1800"/>
              </a:lnSpc>
              <a:buClr>
                <a:srgbClr val="234E80"/>
              </a:buClr>
              <a:buSzPct val="100000"/>
              <a:buFont typeface="Wingdings" panose="05000000000000000000" pitchFamily="2" charset="2"/>
              <a:buChar char="§"/>
              <a:defRPr sz="1800">
                <a:solidFill>
                  <a:schemeClr val="tx1"/>
                </a:solidFill>
              </a:defRPr>
            </a:lvl4pPr>
            <a:lvl5pPr marL="2057400" indent="-228600">
              <a:lnSpc>
                <a:spcPts val="1800"/>
              </a:lnSpc>
              <a:buClr>
                <a:srgbClr val="234E80"/>
              </a:buClr>
              <a:buFont typeface="Wingdings" panose="05000000000000000000" pitchFamily="2" charset="2"/>
              <a:buChar char="§"/>
              <a:defRPr sz="1800">
                <a:solidFill>
                  <a:schemeClr val="tx1"/>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1012646229"/>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cSld name="1_Blank">
    <p:spTree>
      <p:nvGrpSpPr>
        <p:cNvPr id="1" name=""/>
        <p:cNvGrpSpPr/>
        <p:nvPr/>
      </p:nvGrpSpPr>
      <p:grpSpPr>
        <a:xfrm>
          <a:off x="0" y="0"/>
          <a:ext cx="0" cy="0"/>
          <a:chOff x="0" y="0"/>
          <a:chExt cx="0" cy="0"/>
        </a:xfrm>
      </p:grpSpPr>
      <p:sp>
        <p:nvSpPr>
          <p:cNvPr id="2" name="Footer Placeholder 3"/>
          <p:cNvSpPr txBox="1">
            <a:spLocks/>
          </p:cNvSpPr>
          <p:nvPr userDrawn="1"/>
        </p:nvSpPr>
        <p:spPr>
          <a:xfrm>
            <a:off x="3048000" y="6508750"/>
            <a:ext cx="2895600" cy="365125"/>
          </a:xfrm>
          <a:prstGeom prst="rect">
            <a:avLst/>
          </a:prstGeom>
        </p:spPr>
        <p:txBody>
          <a:bodyPr/>
          <a:lstStyle>
            <a:lvl1pPr>
              <a:defRPr>
                <a:solidFill>
                  <a:schemeClr val="tx1"/>
                </a:solidFill>
              </a:defRPr>
            </a:lvl1pPr>
          </a:lstStyle>
          <a:p>
            <a:pPr algn="ctr" eaLnBrk="1" fontAlgn="auto" hangingPunct="1">
              <a:spcBef>
                <a:spcPts val="0"/>
              </a:spcBef>
              <a:spcAft>
                <a:spcPts val="0"/>
              </a:spcAft>
              <a:defRPr/>
            </a:pPr>
            <a:endParaRPr lang="en-US" sz="1600" dirty="0">
              <a:solidFill>
                <a:prstClr val="black"/>
              </a:solidFill>
              <a:latin typeface="Arial"/>
              <a:cs typeface="+mn-cs"/>
            </a:endParaRPr>
          </a:p>
        </p:txBody>
      </p:sp>
      <p:sp>
        <p:nvSpPr>
          <p:cNvPr id="3" name="Footer Placeholder 3"/>
          <p:cNvSpPr txBox="1">
            <a:spLocks/>
          </p:cNvSpPr>
          <p:nvPr userDrawn="1"/>
        </p:nvSpPr>
        <p:spPr>
          <a:xfrm>
            <a:off x="3048000" y="0"/>
            <a:ext cx="2895600" cy="365125"/>
          </a:xfrm>
          <a:prstGeom prst="rect">
            <a:avLst/>
          </a:prstGeom>
        </p:spPr>
        <p:txBody>
          <a:bodyPr/>
          <a:lstStyle>
            <a:lvl1pPr>
              <a:defRPr>
                <a:solidFill>
                  <a:schemeClr val="tx1"/>
                </a:solidFill>
              </a:defRPr>
            </a:lvl1pPr>
          </a:lstStyle>
          <a:p>
            <a:pPr algn="ctr" eaLnBrk="1" fontAlgn="auto" hangingPunct="1">
              <a:spcBef>
                <a:spcPts val="0"/>
              </a:spcBef>
              <a:spcAft>
                <a:spcPts val="0"/>
              </a:spcAft>
              <a:defRPr/>
            </a:pPr>
            <a:endParaRPr lang="en-US" sz="1600" dirty="0">
              <a:solidFill>
                <a:prstClr val="black"/>
              </a:solidFill>
              <a:latin typeface="Arial"/>
              <a:cs typeface="+mn-cs"/>
            </a:endParaRPr>
          </a:p>
        </p:txBody>
      </p:sp>
    </p:spTree>
    <p:extLst>
      <p:ext uri="{BB962C8B-B14F-4D97-AF65-F5344CB8AC3E}">
        <p14:creationId xmlns:p14="http://schemas.microsoft.com/office/powerpoint/2010/main" val="40932398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Body layout">
    <p:spTree>
      <p:nvGrpSpPr>
        <p:cNvPr id="1" name=""/>
        <p:cNvGrpSpPr/>
        <p:nvPr/>
      </p:nvGrpSpPr>
      <p:grpSpPr>
        <a:xfrm>
          <a:off x="0" y="0"/>
          <a:ext cx="0" cy="0"/>
          <a:chOff x="0" y="0"/>
          <a:chExt cx="0" cy="0"/>
        </a:xfrm>
      </p:grpSpPr>
      <p:sp>
        <p:nvSpPr>
          <p:cNvPr id="2" name="Title 1"/>
          <p:cNvSpPr>
            <a:spLocks noGrp="1"/>
          </p:cNvSpPr>
          <p:nvPr>
            <p:ph type="title"/>
          </p:nvPr>
        </p:nvSpPr>
        <p:spPr>
          <a:xfrm>
            <a:off x="336550" y="0"/>
            <a:ext cx="6445250" cy="1143000"/>
          </a:xfrm>
        </p:spPr>
        <p:txBody>
          <a:bodyPr>
            <a:normAutofit/>
          </a:bodyPr>
          <a:lstStyle>
            <a:lvl1pPr>
              <a:defRPr sz="3200"/>
            </a:lvl1pPr>
          </a:lstStyle>
          <a:p>
            <a:r>
              <a:rPr lang="en-US" smtClean="0"/>
              <a:t>Click to edit Master title style</a:t>
            </a:r>
            <a:endParaRPr lang="en-US" dirty="0"/>
          </a:p>
        </p:txBody>
      </p:sp>
      <p:sp>
        <p:nvSpPr>
          <p:cNvPr id="13" name="Content Placeholder 2"/>
          <p:cNvSpPr>
            <a:spLocks noGrp="1"/>
          </p:cNvSpPr>
          <p:nvPr>
            <p:ph idx="1"/>
          </p:nvPr>
        </p:nvSpPr>
        <p:spPr>
          <a:xfrm>
            <a:off x="350838" y="1371600"/>
            <a:ext cx="8183562" cy="4525963"/>
          </a:xfrm>
        </p:spPr>
        <p:txBody>
          <a:bodyPr/>
          <a:lstStyle>
            <a:lvl1pPr>
              <a:defRPr sz="2400"/>
            </a:lvl1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only - blank bod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Section Break">
    <p:spTree>
      <p:nvGrpSpPr>
        <p:cNvPr id="1" name=""/>
        <p:cNvGrpSpPr/>
        <p:nvPr/>
      </p:nvGrpSpPr>
      <p:grpSpPr>
        <a:xfrm>
          <a:off x="0" y="0"/>
          <a:ext cx="0" cy="0"/>
          <a:chOff x="0" y="0"/>
          <a:chExt cx="0" cy="0"/>
        </a:xfrm>
      </p:grpSpPr>
      <p:sp>
        <p:nvSpPr>
          <p:cNvPr id="5" name="Title 1"/>
          <p:cNvSpPr>
            <a:spLocks noGrp="1"/>
          </p:cNvSpPr>
          <p:nvPr>
            <p:ph type="ctrTitle"/>
          </p:nvPr>
        </p:nvSpPr>
        <p:spPr>
          <a:xfrm>
            <a:off x="961566" y="3018969"/>
            <a:ext cx="7772400" cy="1045929"/>
          </a:xfrm>
        </p:spPr>
        <p:txBody>
          <a:bodyPr anchor="t">
            <a:normAutofit/>
          </a:bodyPr>
          <a:lstStyle>
            <a:lvl1pPr algn="ctr">
              <a:defRPr sz="3200" b="1" baseline="0">
                <a:effectLst>
                  <a:outerShdw blurRad="38100" dist="38100" dir="2700000" algn="tl">
                    <a:srgbClr val="000000">
                      <a:alpha val="43137"/>
                    </a:srgbClr>
                  </a:outerShdw>
                </a:effectLst>
              </a:defRPr>
            </a:lvl1pPr>
          </a:lstStyle>
          <a:p>
            <a:r>
              <a:rPr lang="en-US" smtClean="0"/>
              <a:t>Click to edit Master title style</a:t>
            </a:r>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1154113"/>
            <a:ext cx="5486400" cy="3573462"/>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dirty="0" smtClean="0"/>
              <a:t>Click icon to add picture</a:t>
            </a:r>
            <a:endParaRPr lang="en-US"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154113"/>
            <a:ext cx="2057400" cy="497205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1154113"/>
            <a:ext cx="6019800" cy="497205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2_Body layout">
    <p:spTree>
      <p:nvGrpSpPr>
        <p:cNvPr id="1" name=""/>
        <p:cNvGrpSpPr/>
        <p:nvPr/>
      </p:nvGrpSpPr>
      <p:grpSpPr>
        <a:xfrm>
          <a:off x="0" y="0"/>
          <a:ext cx="0" cy="0"/>
          <a:chOff x="0" y="0"/>
          <a:chExt cx="0" cy="0"/>
        </a:xfrm>
      </p:grpSpPr>
      <p:sp>
        <p:nvSpPr>
          <p:cNvPr id="2" name="Title 1"/>
          <p:cNvSpPr>
            <a:spLocks noGrp="1"/>
          </p:cNvSpPr>
          <p:nvPr>
            <p:ph type="title"/>
          </p:nvPr>
        </p:nvSpPr>
        <p:spPr>
          <a:xfrm>
            <a:off x="336550" y="0"/>
            <a:ext cx="6445250" cy="1143000"/>
          </a:xfrm>
        </p:spPr>
        <p:txBody>
          <a:bodyPr>
            <a:normAutofit/>
          </a:bodyPr>
          <a:lstStyle>
            <a:lvl1pPr>
              <a:defRPr sz="3200"/>
            </a:lvl1pPr>
          </a:lstStyle>
          <a:p>
            <a:r>
              <a:rPr lang="en-US" smtClean="0"/>
              <a:t>Click to edit Master title style</a:t>
            </a:r>
            <a:endParaRPr lang="en-US" dirty="0"/>
          </a:p>
        </p:txBody>
      </p:sp>
      <p:sp>
        <p:nvSpPr>
          <p:cNvPr id="13" name="Content Placeholder 2"/>
          <p:cNvSpPr>
            <a:spLocks noGrp="1"/>
          </p:cNvSpPr>
          <p:nvPr>
            <p:ph idx="1"/>
          </p:nvPr>
        </p:nvSpPr>
        <p:spPr>
          <a:xfrm>
            <a:off x="350838" y="1371600"/>
            <a:ext cx="8183562" cy="4525963"/>
          </a:xfrm>
        </p:spPr>
        <p:txBody>
          <a:bodyPr/>
          <a:lstStyle>
            <a:lvl1pPr>
              <a:defRPr sz="2400"/>
            </a:lvl1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2_Title only - blank bod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3.gif"/><Relationship Id="rId2" Type="http://schemas.openxmlformats.org/officeDocument/2006/relationships/slideLayout" Target="../slideLayouts/slideLayout2.xml"/><Relationship Id="rId16"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e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050" name="Text Placeholder 2"/>
          <p:cNvSpPr>
            <a:spLocks noGrp="1"/>
          </p:cNvSpPr>
          <p:nvPr>
            <p:ph type="body" idx="1"/>
          </p:nvPr>
        </p:nvSpPr>
        <p:spPr bwMode="auto">
          <a:xfrm>
            <a:off x="336550" y="1600200"/>
            <a:ext cx="835025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grpSp>
        <p:nvGrpSpPr>
          <p:cNvPr id="2051" name="Group 6"/>
          <p:cNvGrpSpPr>
            <a:grpSpLocks/>
          </p:cNvGrpSpPr>
          <p:nvPr/>
        </p:nvGrpSpPr>
        <p:grpSpPr bwMode="auto">
          <a:xfrm>
            <a:off x="0" y="339725"/>
            <a:ext cx="9144000" cy="574675"/>
            <a:chOff x="0" y="0"/>
            <a:chExt cx="9144000" cy="1032075"/>
          </a:xfrm>
        </p:grpSpPr>
        <p:sp>
          <p:nvSpPr>
            <p:cNvPr id="9" name="Rectangle 8"/>
            <p:cNvSpPr/>
            <p:nvPr/>
          </p:nvSpPr>
          <p:spPr>
            <a:xfrm>
              <a:off x="0" y="0"/>
              <a:ext cx="9144000" cy="30506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dirty="0"/>
                <a:t>Unclassified</a:t>
              </a:r>
            </a:p>
          </p:txBody>
        </p:sp>
        <p:grpSp>
          <p:nvGrpSpPr>
            <p:cNvPr id="2070" name="Group 7"/>
            <p:cNvGrpSpPr>
              <a:grpSpLocks/>
            </p:cNvGrpSpPr>
            <p:nvPr/>
          </p:nvGrpSpPr>
          <p:grpSpPr bwMode="auto">
            <a:xfrm>
              <a:off x="0" y="990600"/>
              <a:ext cx="9144000" cy="41475"/>
              <a:chOff x="0" y="1447800"/>
              <a:chExt cx="9144000" cy="41475"/>
            </a:xfrm>
          </p:grpSpPr>
          <p:cxnSp>
            <p:nvCxnSpPr>
              <p:cNvPr id="14" name="Straight Connector 6"/>
              <p:cNvCxnSpPr/>
              <p:nvPr/>
            </p:nvCxnSpPr>
            <p:spPr>
              <a:xfrm>
                <a:off x="0" y="1446511"/>
                <a:ext cx="914400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a:off x="0" y="1489275"/>
                <a:ext cx="914400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grpSp>
      <p:sp>
        <p:nvSpPr>
          <p:cNvPr id="2052" name="Title Placeholder 1"/>
          <p:cNvSpPr>
            <a:spLocks noGrp="1"/>
          </p:cNvSpPr>
          <p:nvPr>
            <p:ph type="title"/>
          </p:nvPr>
        </p:nvSpPr>
        <p:spPr bwMode="auto">
          <a:xfrm>
            <a:off x="274367" y="0"/>
            <a:ext cx="560705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dirty="0" smtClean="0"/>
              <a:t>Click to edit Master title style</a:t>
            </a:r>
          </a:p>
        </p:txBody>
      </p:sp>
      <p:sp>
        <p:nvSpPr>
          <p:cNvPr id="17" name="Rectangle 16"/>
          <p:cNvSpPr/>
          <p:nvPr/>
        </p:nvSpPr>
        <p:spPr>
          <a:xfrm>
            <a:off x="0" y="6553200"/>
            <a:ext cx="9144000" cy="3048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dirty="0"/>
              <a:t>Unclassified</a:t>
            </a:r>
          </a:p>
        </p:txBody>
      </p:sp>
      <p:grpSp>
        <p:nvGrpSpPr>
          <p:cNvPr id="2054" name="Group 15"/>
          <p:cNvGrpSpPr>
            <a:grpSpLocks/>
          </p:cNvGrpSpPr>
          <p:nvPr/>
        </p:nvGrpSpPr>
        <p:grpSpPr bwMode="auto">
          <a:xfrm>
            <a:off x="0" y="6400800"/>
            <a:ext cx="9144000" cy="41275"/>
            <a:chOff x="0" y="1447800"/>
            <a:chExt cx="9144000" cy="41475"/>
          </a:xfrm>
        </p:grpSpPr>
        <p:cxnSp>
          <p:nvCxnSpPr>
            <p:cNvPr id="19" name="Straight Connector 18"/>
            <p:cNvCxnSpPr/>
            <p:nvPr/>
          </p:nvCxnSpPr>
          <p:spPr>
            <a:xfrm>
              <a:off x="0" y="1447800"/>
              <a:ext cx="914400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a:off x="0" y="1489275"/>
              <a:ext cx="914400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21" name="Rectangle 20"/>
          <p:cNvSpPr>
            <a:spLocks noChangeArrowheads="1"/>
          </p:cNvSpPr>
          <p:nvPr/>
        </p:nvSpPr>
        <p:spPr bwMode="gray">
          <a:xfrm>
            <a:off x="7696200" y="6553200"/>
            <a:ext cx="1343025" cy="247650"/>
          </a:xfrm>
          <a:prstGeom prst="rect">
            <a:avLst/>
          </a:prstGeom>
          <a:noFill/>
          <a:ln w="9525">
            <a:noFill/>
            <a:miter lim="800000"/>
            <a:headEnd/>
            <a:tailEnd/>
          </a:ln>
        </p:spPr>
        <p:txBody>
          <a:bodyPr lIns="91429" tIns="45714" rIns="91429" bIns="45714"/>
          <a:lstStyle/>
          <a:p>
            <a:pPr algn="r" fontAlgn="auto">
              <a:spcBef>
                <a:spcPts val="0"/>
              </a:spcBef>
              <a:spcAft>
                <a:spcPts val="0"/>
              </a:spcAft>
              <a:defRPr/>
            </a:pPr>
            <a:r>
              <a:rPr lang="de-DE" sz="1000" dirty="0">
                <a:solidFill>
                  <a:srgbClr val="000000"/>
                </a:solidFill>
                <a:latin typeface="+mn-lt"/>
                <a:cs typeface="+mn-cs"/>
              </a:rPr>
              <a:t>Page </a:t>
            </a:r>
            <a:r>
              <a:rPr lang="de-DE" sz="1000" dirty="0">
                <a:solidFill>
                  <a:srgbClr val="000000"/>
                </a:solidFill>
                <a:latin typeface="+mn-lt"/>
                <a:cs typeface="+mn-cs"/>
                <a:sym typeface="Wingdings" pitchFamily="2" charset="2"/>
              </a:rPr>
              <a:t></a:t>
            </a:r>
            <a:r>
              <a:rPr lang="de-DE" sz="1000" dirty="0">
                <a:solidFill>
                  <a:srgbClr val="000000"/>
                </a:solidFill>
                <a:latin typeface="+mn-lt"/>
                <a:cs typeface="+mn-cs"/>
              </a:rPr>
              <a:t> </a:t>
            </a:r>
            <a:fld id="{2E9D7BFA-4AC5-4DC6-9C9A-53C5853EF82C}" type="slidenum">
              <a:rPr lang="de-DE" sz="1000">
                <a:solidFill>
                  <a:srgbClr val="000000"/>
                </a:solidFill>
                <a:latin typeface="+mn-lt"/>
                <a:cs typeface="+mn-cs"/>
              </a:rPr>
              <a:pPr algn="r" fontAlgn="auto">
                <a:spcBef>
                  <a:spcPts val="0"/>
                </a:spcBef>
                <a:spcAft>
                  <a:spcPts val="0"/>
                </a:spcAft>
                <a:defRPr/>
              </a:pPr>
              <a:t>‹#›</a:t>
            </a:fld>
            <a:endParaRPr lang="de-DE" sz="1000" dirty="0">
              <a:solidFill>
                <a:srgbClr val="000000"/>
              </a:solidFill>
              <a:latin typeface="+mn-lt"/>
              <a:cs typeface="+mn-cs"/>
            </a:endParaRPr>
          </a:p>
        </p:txBody>
      </p:sp>
      <p:sp>
        <p:nvSpPr>
          <p:cNvPr id="26" name="TextBox 25"/>
          <p:cNvSpPr txBox="1"/>
          <p:nvPr/>
        </p:nvSpPr>
        <p:spPr>
          <a:xfrm>
            <a:off x="6005513" y="684213"/>
            <a:ext cx="3290887" cy="214312"/>
          </a:xfrm>
          <a:prstGeom prst="rect">
            <a:avLst/>
          </a:prstGeom>
          <a:noFill/>
        </p:spPr>
        <p:txBody>
          <a:bodyPr>
            <a:spAutoFit/>
          </a:bodyPr>
          <a:lstStyle/>
          <a:p>
            <a:pPr algn="ctr" fontAlgn="auto">
              <a:spcBef>
                <a:spcPts val="0"/>
              </a:spcBef>
              <a:spcAft>
                <a:spcPts val="0"/>
              </a:spcAft>
              <a:defRPr/>
            </a:pPr>
            <a:r>
              <a:rPr lang="en-US" sz="800" b="1" dirty="0">
                <a:latin typeface="Arial" pitchFamily="34" charset="0"/>
                <a:cs typeface="Arial" pitchFamily="34" charset="0"/>
              </a:rPr>
              <a:t>Unified Cross Domain Services Management Office</a:t>
            </a:r>
          </a:p>
        </p:txBody>
      </p:sp>
      <p:sp>
        <p:nvSpPr>
          <p:cNvPr id="2" name="AutoShape 3"/>
          <p:cNvSpPr>
            <a:spLocks noChangeAspect="1" noChangeArrowheads="1" noTextEdit="1"/>
          </p:cNvSpPr>
          <p:nvPr/>
        </p:nvSpPr>
        <p:spPr bwMode="auto">
          <a:xfrm>
            <a:off x="6096000" y="0"/>
            <a:ext cx="3181350" cy="736600"/>
          </a:xfrm>
          <a:prstGeom prst="rect">
            <a:avLst/>
          </a:prstGeom>
          <a:noFill/>
          <a:ln w="9525">
            <a:noFill/>
            <a:miter lim="800000"/>
            <a:headEnd/>
            <a:tailEnd/>
          </a:ln>
        </p:spPr>
        <p:txBody>
          <a:bodyPr/>
          <a:lstStyle/>
          <a:p>
            <a:pPr fontAlgn="auto">
              <a:spcBef>
                <a:spcPts val="0"/>
              </a:spcBef>
              <a:spcAft>
                <a:spcPts val="0"/>
              </a:spcAft>
              <a:defRPr/>
            </a:pPr>
            <a:endParaRPr lang="en-US" dirty="0">
              <a:latin typeface="+mn-lt"/>
              <a:cs typeface="+mn-cs"/>
            </a:endParaRPr>
          </a:p>
        </p:txBody>
      </p:sp>
      <p:sp>
        <p:nvSpPr>
          <p:cNvPr id="27" name="Rectangle 9"/>
          <p:cNvSpPr>
            <a:spLocks noChangeArrowheads="1"/>
          </p:cNvSpPr>
          <p:nvPr userDrawn="1"/>
        </p:nvSpPr>
        <p:spPr bwMode="auto">
          <a:xfrm>
            <a:off x="8102600" y="669925"/>
            <a:ext cx="182563" cy="106363"/>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600" b="0" i="0" u="none" strike="noStrike" cap="none" normalizeH="0" baseline="0" dirty="0" smtClean="0">
                <a:ln>
                  <a:noFill/>
                </a:ln>
                <a:solidFill>
                  <a:srgbClr val="000000"/>
                </a:solidFill>
                <a:effectLst/>
                <a:latin typeface="Times New Roman" pitchFamily="18" charset="0"/>
                <a:cs typeface="Arial" pitchFamily="34" charset="0"/>
              </a:rPr>
              <a:t>        </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pic>
        <p:nvPicPr>
          <p:cNvPr id="28" name="Picture 6"/>
          <p:cNvPicPr>
            <a:picLocks noChangeAspect="1" noChangeArrowheads="1"/>
          </p:cNvPicPr>
          <p:nvPr userDrawn="1"/>
        </p:nvPicPr>
        <p:blipFill rotWithShape="1">
          <a:blip r:embed="rId15" cstate="print"/>
          <a:srcRect l="10143" t="20572" r="10044" b="22204"/>
          <a:stretch/>
        </p:blipFill>
        <p:spPr bwMode="auto">
          <a:xfrm>
            <a:off x="6559651" y="49776"/>
            <a:ext cx="679547" cy="653732"/>
          </a:xfrm>
          <a:prstGeom prst="rect">
            <a:avLst/>
          </a:prstGeom>
          <a:noFill/>
          <a:ln w="9525">
            <a:noFill/>
            <a:miter lim="800000"/>
            <a:headEnd/>
            <a:tailEnd/>
          </a:ln>
        </p:spPr>
      </p:pic>
      <p:pic>
        <p:nvPicPr>
          <p:cNvPr id="29" name="Picture 10"/>
          <p:cNvPicPr>
            <a:picLocks noChangeAspect="1" noChangeArrowheads="1"/>
          </p:cNvPicPr>
          <p:nvPr userDrawn="1"/>
        </p:nvPicPr>
        <p:blipFill>
          <a:blip r:embed="rId16" cstate="print"/>
          <a:srcRect/>
          <a:stretch>
            <a:fillRect/>
          </a:stretch>
        </p:blipFill>
        <p:spPr bwMode="auto">
          <a:xfrm>
            <a:off x="8032687" y="49776"/>
            <a:ext cx="674691" cy="653732"/>
          </a:xfrm>
          <a:prstGeom prst="rect">
            <a:avLst/>
          </a:prstGeom>
          <a:noFill/>
          <a:ln w="9525">
            <a:noFill/>
            <a:miter lim="800000"/>
            <a:headEnd/>
            <a:tailEnd/>
          </a:ln>
        </p:spPr>
      </p:pic>
      <p:pic>
        <p:nvPicPr>
          <p:cNvPr id="30" name="Picture 2"/>
          <p:cNvPicPr>
            <a:picLocks noChangeAspect="1" noChangeArrowheads="1"/>
          </p:cNvPicPr>
          <p:nvPr userDrawn="1"/>
        </p:nvPicPr>
        <p:blipFill>
          <a:blip r:embed="rId17" cstate="print"/>
          <a:srcRect b="14800"/>
          <a:stretch>
            <a:fillRect/>
          </a:stretch>
        </p:blipFill>
        <p:spPr bwMode="auto">
          <a:xfrm>
            <a:off x="7340403" y="85128"/>
            <a:ext cx="628848" cy="598440"/>
          </a:xfrm>
          <a:prstGeom prst="rect">
            <a:avLst/>
          </a:prstGeom>
          <a:noFill/>
          <a:ln w="9525">
            <a:noFill/>
            <a:miter lim="800000"/>
            <a:headEnd/>
            <a:tailEnd/>
          </a:ln>
          <a:effectLst/>
        </p:spPr>
      </p:pic>
    </p:spTree>
  </p:cSld>
  <p:clrMap bg1="lt1" tx1="dk1" bg2="lt2" tx2="dk2" accent1="accent1" accent2="accent2" accent3="accent3" accent4="accent4" accent5="accent5" accent6="accent6" hlink="hlink" folHlink="folHlink"/>
  <p:sldLayoutIdLst>
    <p:sldLayoutId id="2147483889" r:id="rId1"/>
    <p:sldLayoutId id="2147483890" r:id="rId2"/>
    <p:sldLayoutId id="2147483882" r:id="rId3"/>
    <p:sldLayoutId id="2147483883" r:id="rId4"/>
    <p:sldLayoutId id="2147483884" r:id="rId5"/>
    <p:sldLayoutId id="2147483885" r:id="rId6"/>
    <p:sldLayoutId id="2147483886" r:id="rId7"/>
    <p:sldLayoutId id="2147483891" r:id="rId8"/>
    <p:sldLayoutId id="2147483887" r:id="rId9"/>
    <p:sldLayoutId id="2147483888" r:id="rId10"/>
    <p:sldLayoutId id="2147483897" r:id="rId11"/>
    <p:sldLayoutId id="2147483899" r:id="rId12"/>
    <p:sldLayoutId id="2147483900" r:id="rId13"/>
  </p:sldLayoutIdLst>
  <p:timing>
    <p:tnLst>
      <p:par>
        <p:cTn id="1" dur="indefinite" restart="never" nodeType="tmRoot"/>
      </p:par>
    </p:tnLst>
  </p:timing>
  <p:txStyles>
    <p:titleStyle>
      <a:lvl1pPr algn="l" rtl="0" eaLnBrk="0" fontAlgn="base" hangingPunct="0">
        <a:spcBef>
          <a:spcPct val="0"/>
        </a:spcBef>
        <a:spcAft>
          <a:spcPct val="0"/>
        </a:spcAft>
        <a:defRPr sz="3200" kern="1200">
          <a:solidFill>
            <a:schemeClr val="tx1"/>
          </a:solidFill>
          <a:latin typeface="+mj-lt"/>
          <a:ea typeface="+mj-ea"/>
          <a:cs typeface="+mj-cs"/>
        </a:defRPr>
      </a:lvl1pPr>
      <a:lvl2pPr algn="l" rtl="0" eaLnBrk="0" fontAlgn="base" hangingPunct="0">
        <a:spcBef>
          <a:spcPct val="0"/>
        </a:spcBef>
        <a:spcAft>
          <a:spcPct val="0"/>
        </a:spcAft>
        <a:defRPr sz="3200">
          <a:solidFill>
            <a:schemeClr val="tx1"/>
          </a:solidFill>
          <a:latin typeface="Arial" charset="0"/>
        </a:defRPr>
      </a:lvl2pPr>
      <a:lvl3pPr algn="l" rtl="0" eaLnBrk="0" fontAlgn="base" hangingPunct="0">
        <a:spcBef>
          <a:spcPct val="0"/>
        </a:spcBef>
        <a:spcAft>
          <a:spcPct val="0"/>
        </a:spcAft>
        <a:defRPr sz="3200">
          <a:solidFill>
            <a:schemeClr val="tx1"/>
          </a:solidFill>
          <a:latin typeface="Arial" charset="0"/>
        </a:defRPr>
      </a:lvl3pPr>
      <a:lvl4pPr algn="l" rtl="0" eaLnBrk="0" fontAlgn="base" hangingPunct="0">
        <a:spcBef>
          <a:spcPct val="0"/>
        </a:spcBef>
        <a:spcAft>
          <a:spcPct val="0"/>
        </a:spcAft>
        <a:defRPr sz="3200">
          <a:solidFill>
            <a:schemeClr val="tx1"/>
          </a:solidFill>
          <a:latin typeface="Arial" charset="0"/>
        </a:defRPr>
      </a:lvl4pPr>
      <a:lvl5pPr algn="l" rtl="0" eaLnBrk="0" fontAlgn="base" hangingPunct="0">
        <a:spcBef>
          <a:spcPct val="0"/>
        </a:spcBef>
        <a:spcAft>
          <a:spcPct val="0"/>
        </a:spcAft>
        <a:defRPr sz="3200">
          <a:solidFill>
            <a:schemeClr val="tx1"/>
          </a:solidFill>
          <a:latin typeface="Arial" charset="0"/>
        </a:defRPr>
      </a:lvl5pPr>
      <a:lvl6pPr marL="457200" algn="l" rtl="0" fontAlgn="base">
        <a:spcBef>
          <a:spcPct val="0"/>
        </a:spcBef>
        <a:spcAft>
          <a:spcPct val="0"/>
        </a:spcAft>
        <a:defRPr sz="3200">
          <a:solidFill>
            <a:schemeClr val="tx1"/>
          </a:solidFill>
          <a:latin typeface="Arial" charset="0"/>
        </a:defRPr>
      </a:lvl6pPr>
      <a:lvl7pPr marL="914400" algn="l" rtl="0" fontAlgn="base">
        <a:spcBef>
          <a:spcPct val="0"/>
        </a:spcBef>
        <a:spcAft>
          <a:spcPct val="0"/>
        </a:spcAft>
        <a:defRPr sz="3200">
          <a:solidFill>
            <a:schemeClr val="tx1"/>
          </a:solidFill>
          <a:latin typeface="Arial" charset="0"/>
        </a:defRPr>
      </a:lvl7pPr>
      <a:lvl8pPr marL="1371600" algn="l" rtl="0" fontAlgn="base">
        <a:spcBef>
          <a:spcPct val="0"/>
        </a:spcBef>
        <a:spcAft>
          <a:spcPct val="0"/>
        </a:spcAft>
        <a:defRPr sz="3200">
          <a:solidFill>
            <a:schemeClr val="tx1"/>
          </a:solidFill>
          <a:latin typeface="Arial" charset="0"/>
        </a:defRPr>
      </a:lvl8pPr>
      <a:lvl9pPr marL="1828800" algn="l" rtl="0" fontAlgn="base">
        <a:spcBef>
          <a:spcPct val="0"/>
        </a:spcBef>
        <a:spcAft>
          <a:spcPct val="0"/>
        </a:spcAft>
        <a:defRPr sz="3200">
          <a:solidFill>
            <a:schemeClr val="tx1"/>
          </a:solidFill>
          <a:latin typeface="Arial" charset="0"/>
        </a:defRPr>
      </a:lvl9pPr>
    </p:titleStyle>
    <p:bodyStyle>
      <a:lvl1pPr marL="342900" indent="-3429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16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14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3" Type="http://schemas.openxmlformats.org/officeDocument/2006/relationships/hyperlink" Target="mailto:info-ucdsmo@nsa.gov" TargetMode="External"/><Relationship Id="rId7" Type="http://schemas.openxmlformats.org/officeDocument/2006/relationships/image" Target="../media/image4.png"/><Relationship Id="rId2" Type="http://schemas.openxmlformats.org/officeDocument/2006/relationships/notesSlide" Target="../notesSlides/notesSlide6.xml"/><Relationship Id="rId1" Type="http://schemas.openxmlformats.org/officeDocument/2006/relationships/slideLayout" Target="../slideLayouts/slideLayout13.xml"/><Relationship Id="rId6" Type="http://schemas.openxmlformats.org/officeDocument/2006/relationships/hyperlink" Target="http://intelshare.intelink.ic.gov/sites/ucdsmo" TargetMode="External"/><Relationship Id="rId5" Type="http://schemas.openxmlformats.org/officeDocument/2006/relationships/hyperlink" Target="http://intelshare.intelink.sgov.gov/sites/ucdsmo/" TargetMode="External"/><Relationship Id="rId4" Type="http://schemas.openxmlformats.org/officeDocument/2006/relationships/hyperlink" Target="https://intelshare.intelink.gov/sites/ucdsmo/" TargetMode="Externa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65806" y="2788926"/>
            <a:ext cx="8412388" cy="1371585"/>
          </a:xfrm>
        </p:spPr>
        <p:txBody>
          <a:bodyPr rtlCol="0">
            <a:noAutofit/>
          </a:bodyPr>
          <a:lstStyle/>
          <a:p>
            <a:pPr algn="ctr" eaLnBrk="1" fontAlgn="auto" hangingPunct="1">
              <a:spcAft>
                <a:spcPts val="0"/>
              </a:spcAft>
              <a:defRPr/>
            </a:pPr>
            <a:r>
              <a:rPr lang="en-US" sz="2400" dirty="0" smtClean="0"/>
              <a:t/>
            </a:r>
            <a:br>
              <a:rPr lang="en-US" sz="2400" dirty="0" smtClean="0"/>
            </a:br>
            <a:r>
              <a:rPr lang="en-US" sz="2400" dirty="0" smtClean="0"/>
              <a:t>Unified Cross Domain Services Management Office (UCDSMO)</a:t>
            </a:r>
            <a:br>
              <a:rPr lang="en-US" sz="2400" dirty="0" smtClean="0"/>
            </a:br>
            <a:r>
              <a:rPr lang="en-US" sz="2400" dirty="0" smtClean="0"/>
              <a:t/>
            </a:r>
            <a:br>
              <a:rPr lang="en-US" sz="2400" dirty="0" smtClean="0"/>
            </a:br>
            <a:endParaRPr lang="en-US" sz="2400" dirty="0"/>
          </a:p>
        </p:txBody>
      </p:sp>
      <p:sp>
        <p:nvSpPr>
          <p:cNvPr id="5123" name="Subtitle 2"/>
          <p:cNvSpPr>
            <a:spLocks noGrp="1"/>
          </p:cNvSpPr>
          <p:nvPr>
            <p:ph type="subTitle" idx="1"/>
          </p:nvPr>
        </p:nvSpPr>
        <p:spPr>
          <a:xfrm>
            <a:off x="1371635" y="5134581"/>
            <a:ext cx="6400800" cy="946150"/>
          </a:xfrm>
        </p:spPr>
        <p:txBody>
          <a:bodyPr>
            <a:normAutofit/>
          </a:bodyPr>
          <a:lstStyle/>
          <a:p>
            <a:pPr eaLnBrk="1" hangingPunct="1"/>
            <a:r>
              <a:rPr lang="en-US" sz="2000" dirty="0" smtClean="0"/>
              <a:t>Dr. Maurice M. McKinney</a:t>
            </a:r>
          </a:p>
          <a:p>
            <a:pPr eaLnBrk="1" hangingPunct="1"/>
            <a:r>
              <a:rPr lang="en-US" sz="2000" dirty="0" smtClean="0"/>
              <a:t>Director, UCDSMO</a:t>
            </a:r>
          </a:p>
        </p:txBody>
      </p:sp>
      <p:sp>
        <p:nvSpPr>
          <p:cNvPr id="6" name="Subtitle 2"/>
          <p:cNvSpPr txBox="1">
            <a:spLocks/>
          </p:cNvSpPr>
          <p:nvPr/>
        </p:nvSpPr>
        <p:spPr bwMode="auto">
          <a:xfrm>
            <a:off x="2560342" y="411513"/>
            <a:ext cx="4206194" cy="365756"/>
          </a:xfrm>
          <a:prstGeom prst="rect">
            <a:avLst/>
          </a:prstGeom>
          <a:noFill/>
          <a:ln w="9525">
            <a:noFill/>
            <a:miter lim="800000"/>
            <a:headEnd/>
            <a:tailEnd/>
          </a:ln>
        </p:spPr>
        <p:txBody>
          <a:bodyPr vert="horz" wrap="square" lIns="91440" tIns="45720" rIns="91440" bIns="45720" numCol="1" anchor="t" anchorCtr="0" compatLnSpc="1">
            <a:prstTxWarp prst="textNoShape">
              <a:avLst/>
            </a:prstTxWarp>
            <a:normAutofit/>
          </a:bodyPr>
          <a:lstStyle>
            <a:lvl1pPr marL="0" indent="0" algn="ctr" rtl="0" eaLnBrk="0" fontAlgn="base" hangingPunct="0">
              <a:spcBef>
                <a:spcPct val="20000"/>
              </a:spcBef>
              <a:spcAft>
                <a:spcPct val="0"/>
              </a:spcAft>
              <a:buFont typeface="Arial" charset="0"/>
              <a:buNone/>
              <a:defRPr sz="1200" kern="1200">
                <a:solidFill>
                  <a:schemeClr val="tx1"/>
                </a:solidFill>
                <a:latin typeface="+mn-lt"/>
                <a:ea typeface="+mn-ea"/>
                <a:cs typeface="+mn-cs"/>
              </a:defRPr>
            </a:lvl1pPr>
            <a:lvl2pPr marL="457200" indent="0" algn="ctr" rtl="0" eaLnBrk="0" fontAlgn="base" hangingPunct="0">
              <a:spcBef>
                <a:spcPct val="20000"/>
              </a:spcBef>
              <a:spcAft>
                <a:spcPct val="0"/>
              </a:spcAft>
              <a:buFont typeface="Arial" charset="0"/>
              <a:buNone/>
              <a:defRPr sz="2000" kern="1200">
                <a:solidFill>
                  <a:schemeClr val="tx1">
                    <a:tint val="75000"/>
                  </a:schemeClr>
                </a:solidFill>
                <a:latin typeface="+mn-lt"/>
                <a:ea typeface="+mn-ea"/>
                <a:cs typeface="+mn-cs"/>
              </a:defRPr>
            </a:lvl2pPr>
            <a:lvl3pPr marL="914400" indent="0" algn="ctr" rtl="0" eaLnBrk="0" fontAlgn="base" hangingPunct="0">
              <a:spcBef>
                <a:spcPct val="20000"/>
              </a:spcBef>
              <a:spcAft>
                <a:spcPct val="0"/>
              </a:spcAft>
              <a:buFont typeface="Arial" charset="0"/>
              <a:buNone/>
              <a:defRPr kern="1200">
                <a:solidFill>
                  <a:schemeClr val="tx1">
                    <a:tint val="75000"/>
                  </a:schemeClr>
                </a:solidFill>
                <a:latin typeface="+mn-lt"/>
                <a:ea typeface="+mn-ea"/>
                <a:cs typeface="+mn-cs"/>
              </a:defRPr>
            </a:lvl3pPr>
            <a:lvl4pPr marL="1371600" indent="0" algn="ctr" rtl="0" eaLnBrk="0" fontAlgn="base" hangingPunct="0">
              <a:spcBef>
                <a:spcPct val="20000"/>
              </a:spcBef>
              <a:spcAft>
                <a:spcPct val="0"/>
              </a:spcAft>
              <a:buFont typeface="Arial" charset="0"/>
              <a:buNone/>
              <a:defRPr sz="1600" kern="1200">
                <a:solidFill>
                  <a:schemeClr val="tx1">
                    <a:tint val="75000"/>
                  </a:schemeClr>
                </a:solidFill>
                <a:latin typeface="+mn-lt"/>
                <a:ea typeface="+mn-ea"/>
                <a:cs typeface="+mn-cs"/>
              </a:defRPr>
            </a:lvl4pPr>
            <a:lvl5pPr marL="1828800" indent="0" algn="ctr" rtl="0" eaLnBrk="0" fontAlgn="base" hangingPunct="0">
              <a:spcBef>
                <a:spcPct val="20000"/>
              </a:spcBef>
              <a:spcAft>
                <a:spcPct val="0"/>
              </a:spcAft>
              <a:buFont typeface="Arial" charset="0"/>
              <a:buNone/>
              <a:defRPr sz="14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eaLnBrk="1" hangingPunct="1"/>
            <a:endParaRPr lang="en-US" sz="1400" dirty="0" smtClean="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40123" y="1417342"/>
            <a:ext cx="7406559" cy="3931877"/>
          </a:xfrm>
        </p:spPr>
        <p:txBody>
          <a:bodyPr/>
          <a:lstStyle/>
          <a:p>
            <a:pPr>
              <a:spcAft>
                <a:spcPts val="1200"/>
              </a:spcAft>
            </a:pPr>
            <a:r>
              <a:rPr lang="en-US" sz="2800" dirty="0" smtClean="0"/>
              <a:t>What is a Cross Domain Solution</a:t>
            </a:r>
          </a:p>
          <a:p>
            <a:pPr>
              <a:spcAft>
                <a:spcPts val="1200"/>
              </a:spcAft>
            </a:pPr>
            <a:r>
              <a:rPr lang="en-US" sz="2800" dirty="0" smtClean="0"/>
              <a:t>Who is UCDSMO</a:t>
            </a:r>
          </a:p>
          <a:p>
            <a:pPr>
              <a:spcAft>
                <a:spcPts val="1200"/>
              </a:spcAft>
            </a:pPr>
            <a:r>
              <a:rPr lang="en-US" sz="2800" dirty="0"/>
              <a:t>Why </a:t>
            </a:r>
            <a:r>
              <a:rPr lang="en-US" sz="2800" dirty="0" smtClean="0"/>
              <a:t>should we care what it does</a:t>
            </a:r>
            <a:endParaRPr lang="en-US" sz="2800" dirty="0"/>
          </a:p>
          <a:p>
            <a:pPr>
              <a:spcAft>
                <a:spcPts val="1200"/>
              </a:spcAft>
            </a:pPr>
            <a:r>
              <a:rPr lang="en-US" sz="2800" dirty="0" smtClean="0"/>
              <a:t>What are some UCDSMO Challenges </a:t>
            </a:r>
          </a:p>
          <a:p>
            <a:pPr>
              <a:spcAft>
                <a:spcPts val="1200"/>
              </a:spcAft>
            </a:pPr>
            <a:r>
              <a:rPr lang="en-US" sz="2800" dirty="0" smtClean="0"/>
              <a:t>What is our “Hard Problem”</a:t>
            </a:r>
          </a:p>
          <a:p>
            <a:pPr>
              <a:spcAft>
                <a:spcPts val="1200"/>
              </a:spcAft>
            </a:pPr>
            <a:r>
              <a:rPr lang="en-US" sz="2800" dirty="0" smtClean="0"/>
              <a:t>How can you help</a:t>
            </a:r>
            <a:endParaRPr lang="en-US" sz="2800" dirty="0"/>
          </a:p>
        </p:txBody>
      </p:sp>
      <p:sp>
        <p:nvSpPr>
          <p:cNvPr id="5" name="Title 2"/>
          <p:cNvSpPr txBox="1">
            <a:spLocks/>
          </p:cNvSpPr>
          <p:nvPr/>
        </p:nvSpPr>
        <p:spPr bwMode="auto">
          <a:xfrm>
            <a:off x="731562" y="228635"/>
            <a:ext cx="2743170" cy="6096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l" rtl="0" eaLnBrk="0" fontAlgn="base" hangingPunct="0">
              <a:spcBef>
                <a:spcPct val="0"/>
              </a:spcBef>
              <a:spcAft>
                <a:spcPct val="0"/>
              </a:spcAft>
              <a:defRPr sz="2800" kern="1200">
                <a:solidFill>
                  <a:schemeClr val="tx1"/>
                </a:solidFill>
                <a:latin typeface="+mj-lt"/>
                <a:ea typeface="+mj-ea"/>
                <a:cs typeface="+mj-cs"/>
              </a:defRPr>
            </a:lvl1pPr>
            <a:lvl2pPr algn="l" rtl="0" eaLnBrk="0" fontAlgn="base" hangingPunct="0">
              <a:spcBef>
                <a:spcPct val="0"/>
              </a:spcBef>
              <a:spcAft>
                <a:spcPct val="0"/>
              </a:spcAft>
              <a:defRPr sz="2800">
                <a:solidFill>
                  <a:schemeClr val="tx1"/>
                </a:solidFill>
                <a:latin typeface="Calibri" pitchFamily="34" charset="0"/>
              </a:defRPr>
            </a:lvl2pPr>
            <a:lvl3pPr algn="l" rtl="0" eaLnBrk="0" fontAlgn="base" hangingPunct="0">
              <a:spcBef>
                <a:spcPct val="0"/>
              </a:spcBef>
              <a:spcAft>
                <a:spcPct val="0"/>
              </a:spcAft>
              <a:defRPr sz="2800">
                <a:solidFill>
                  <a:schemeClr val="tx1"/>
                </a:solidFill>
                <a:latin typeface="Calibri" pitchFamily="34" charset="0"/>
              </a:defRPr>
            </a:lvl3pPr>
            <a:lvl4pPr algn="l" rtl="0" eaLnBrk="0" fontAlgn="base" hangingPunct="0">
              <a:spcBef>
                <a:spcPct val="0"/>
              </a:spcBef>
              <a:spcAft>
                <a:spcPct val="0"/>
              </a:spcAft>
              <a:defRPr sz="2800">
                <a:solidFill>
                  <a:schemeClr val="tx1"/>
                </a:solidFill>
                <a:latin typeface="Calibri" pitchFamily="34" charset="0"/>
              </a:defRPr>
            </a:lvl4pPr>
            <a:lvl5pPr algn="l" rtl="0" eaLnBrk="0" fontAlgn="base" hangingPunct="0">
              <a:spcBef>
                <a:spcPct val="0"/>
              </a:spcBef>
              <a:spcAft>
                <a:spcPct val="0"/>
              </a:spcAft>
              <a:defRPr sz="2800">
                <a:solidFill>
                  <a:schemeClr val="tx1"/>
                </a:solidFill>
                <a:latin typeface="Calibri" pitchFamily="34" charset="0"/>
              </a:defRPr>
            </a:lvl5pPr>
            <a:lvl6pPr marL="457200" algn="l" rtl="0" fontAlgn="base">
              <a:spcBef>
                <a:spcPct val="0"/>
              </a:spcBef>
              <a:spcAft>
                <a:spcPct val="0"/>
              </a:spcAft>
              <a:defRPr sz="2800">
                <a:solidFill>
                  <a:schemeClr val="tx1"/>
                </a:solidFill>
                <a:latin typeface="Calibri" pitchFamily="34" charset="0"/>
              </a:defRPr>
            </a:lvl6pPr>
            <a:lvl7pPr marL="914400" algn="l" rtl="0" fontAlgn="base">
              <a:spcBef>
                <a:spcPct val="0"/>
              </a:spcBef>
              <a:spcAft>
                <a:spcPct val="0"/>
              </a:spcAft>
              <a:defRPr sz="2800">
                <a:solidFill>
                  <a:schemeClr val="tx1"/>
                </a:solidFill>
                <a:latin typeface="Calibri" pitchFamily="34" charset="0"/>
              </a:defRPr>
            </a:lvl7pPr>
            <a:lvl8pPr marL="1371600" algn="l" rtl="0" fontAlgn="base">
              <a:spcBef>
                <a:spcPct val="0"/>
              </a:spcBef>
              <a:spcAft>
                <a:spcPct val="0"/>
              </a:spcAft>
              <a:defRPr sz="2800">
                <a:solidFill>
                  <a:schemeClr val="tx1"/>
                </a:solidFill>
                <a:latin typeface="Calibri" pitchFamily="34" charset="0"/>
              </a:defRPr>
            </a:lvl8pPr>
            <a:lvl9pPr marL="1828800" algn="l" rtl="0" fontAlgn="base">
              <a:spcBef>
                <a:spcPct val="0"/>
              </a:spcBef>
              <a:spcAft>
                <a:spcPct val="0"/>
              </a:spcAft>
              <a:defRPr sz="2800">
                <a:solidFill>
                  <a:schemeClr val="tx1"/>
                </a:solidFill>
                <a:latin typeface="Calibri" pitchFamily="34" charset="0"/>
              </a:defRPr>
            </a:lvl9pPr>
          </a:lstStyle>
          <a:p>
            <a:r>
              <a:rPr lang="en-US" sz="3200" b="1" dirty="0" smtClean="0">
                <a:effectLst>
                  <a:outerShdw blurRad="38100" dist="38100" dir="2700000" algn="tl">
                    <a:srgbClr val="000000">
                      <a:alpha val="43137"/>
                    </a:srgbClr>
                  </a:outerShdw>
                </a:effectLst>
                <a:ea typeface="Dotum" panose="020B0600000101010101" pitchFamily="34" charset="-127"/>
              </a:rPr>
              <a:t>Overview</a:t>
            </a:r>
          </a:p>
        </p:txBody>
      </p:sp>
    </p:spTree>
    <p:extLst>
      <p:ext uri="{BB962C8B-B14F-4D97-AF65-F5344CB8AC3E}">
        <p14:creationId xmlns:p14="http://schemas.microsoft.com/office/powerpoint/2010/main" val="79389021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p:cNvSpPr txBox="1">
            <a:spLocks/>
          </p:cNvSpPr>
          <p:nvPr/>
        </p:nvSpPr>
        <p:spPr bwMode="auto">
          <a:xfrm>
            <a:off x="457245" y="228635"/>
            <a:ext cx="6126413" cy="6096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l" rtl="0" eaLnBrk="0" fontAlgn="base" hangingPunct="0">
              <a:spcBef>
                <a:spcPct val="0"/>
              </a:spcBef>
              <a:spcAft>
                <a:spcPct val="0"/>
              </a:spcAft>
              <a:defRPr sz="2800" kern="1200">
                <a:solidFill>
                  <a:schemeClr val="tx1"/>
                </a:solidFill>
                <a:latin typeface="+mj-lt"/>
                <a:ea typeface="+mj-ea"/>
                <a:cs typeface="+mj-cs"/>
              </a:defRPr>
            </a:lvl1pPr>
            <a:lvl2pPr algn="l" rtl="0" eaLnBrk="0" fontAlgn="base" hangingPunct="0">
              <a:spcBef>
                <a:spcPct val="0"/>
              </a:spcBef>
              <a:spcAft>
                <a:spcPct val="0"/>
              </a:spcAft>
              <a:defRPr sz="2800">
                <a:solidFill>
                  <a:schemeClr val="tx1"/>
                </a:solidFill>
                <a:latin typeface="Calibri" pitchFamily="34" charset="0"/>
              </a:defRPr>
            </a:lvl2pPr>
            <a:lvl3pPr algn="l" rtl="0" eaLnBrk="0" fontAlgn="base" hangingPunct="0">
              <a:spcBef>
                <a:spcPct val="0"/>
              </a:spcBef>
              <a:spcAft>
                <a:spcPct val="0"/>
              </a:spcAft>
              <a:defRPr sz="2800">
                <a:solidFill>
                  <a:schemeClr val="tx1"/>
                </a:solidFill>
                <a:latin typeface="Calibri" pitchFamily="34" charset="0"/>
              </a:defRPr>
            </a:lvl3pPr>
            <a:lvl4pPr algn="l" rtl="0" eaLnBrk="0" fontAlgn="base" hangingPunct="0">
              <a:spcBef>
                <a:spcPct val="0"/>
              </a:spcBef>
              <a:spcAft>
                <a:spcPct val="0"/>
              </a:spcAft>
              <a:defRPr sz="2800">
                <a:solidFill>
                  <a:schemeClr val="tx1"/>
                </a:solidFill>
                <a:latin typeface="Calibri" pitchFamily="34" charset="0"/>
              </a:defRPr>
            </a:lvl4pPr>
            <a:lvl5pPr algn="l" rtl="0" eaLnBrk="0" fontAlgn="base" hangingPunct="0">
              <a:spcBef>
                <a:spcPct val="0"/>
              </a:spcBef>
              <a:spcAft>
                <a:spcPct val="0"/>
              </a:spcAft>
              <a:defRPr sz="2800">
                <a:solidFill>
                  <a:schemeClr val="tx1"/>
                </a:solidFill>
                <a:latin typeface="Calibri" pitchFamily="34" charset="0"/>
              </a:defRPr>
            </a:lvl5pPr>
            <a:lvl6pPr marL="457200" algn="l" rtl="0" fontAlgn="base">
              <a:spcBef>
                <a:spcPct val="0"/>
              </a:spcBef>
              <a:spcAft>
                <a:spcPct val="0"/>
              </a:spcAft>
              <a:defRPr sz="2800">
                <a:solidFill>
                  <a:schemeClr val="tx1"/>
                </a:solidFill>
                <a:latin typeface="Calibri" pitchFamily="34" charset="0"/>
              </a:defRPr>
            </a:lvl6pPr>
            <a:lvl7pPr marL="914400" algn="l" rtl="0" fontAlgn="base">
              <a:spcBef>
                <a:spcPct val="0"/>
              </a:spcBef>
              <a:spcAft>
                <a:spcPct val="0"/>
              </a:spcAft>
              <a:defRPr sz="2800">
                <a:solidFill>
                  <a:schemeClr val="tx1"/>
                </a:solidFill>
                <a:latin typeface="Calibri" pitchFamily="34" charset="0"/>
              </a:defRPr>
            </a:lvl7pPr>
            <a:lvl8pPr marL="1371600" algn="l" rtl="0" fontAlgn="base">
              <a:spcBef>
                <a:spcPct val="0"/>
              </a:spcBef>
              <a:spcAft>
                <a:spcPct val="0"/>
              </a:spcAft>
              <a:defRPr sz="2800">
                <a:solidFill>
                  <a:schemeClr val="tx1"/>
                </a:solidFill>
                <a:latin typeface="Calibri" pitchFamily="34" charset="0"/>
              </a:defRPr>
            </a:lvl8pPr>
            <a:lvl9pPr marL="1828800" algn="l" rtl="0" fontAlgn="base">
              <a:spcBef>
                <a:spcPct val="0"/>
              </a:spcBef>
              <a:spcAft>
                <a:spcPct val="0"/>
              </a:spcAft>
              <a:defRPr sz="2800">
                <a:solidFill>
                  <a:schemeClr val="tx1"/>
                </a:solidFill>
                <a:latin typeface="Calibri" pitchFamily="34" charset="0"/>
              </a:defRPr>
            </a:lvl9pPr>
          </a:lstStyle>
          <a:p>
            <a:r>
              <a:rPr lang="en-US" sz="3200" b="1" dirty="0" smtClean="0">
                <a:effectLst>
                  <a:outerShdw blurRad="38100" dist="38100" dir="2700000" algn="tl">
                    <a:srgbClr val="000000">
                      <a:alpha val="43137"/>
                    </a:srgbClr>
                  </a:outerShdw>
                </a:effectLst>
                <a:ea typeface="Dotum" panose="020B0600000101010101" pitchFamily="34" charset="-127"/>
              </a:rPr>
              <a:t>Cross Domain Solutions</a:t>
            </a:r>
          </a:p>
        </p:txBody>
      </p:sp>
      <p:sp>
        <p:nvSpPr>
          <p:cNvPr id="8" name="Content Placeholder 2"/>
          <p:cNvSpPr>
            <a:spLocks noGrp="1"/>
          </p:cNvSpPr>
          <p:nvPr>
            <p:ph idx="4294967295"/>
          </p:nvPr>
        </p:nvSpPr>
        <p:spPr>
          <a:xfrm>
            <a:off x="365806" y="1234464"/>
            <a:ext cx="8508759" cy="4937706"/>
          </a:xfrm>
          <a:prstGeom prst="rect">
            <a:avLst/>
          </a:prstGeom>
        </p:spPr>
        <p:txBody>
          <a:bodyPr/>
          <a:lstStyle/>
          <a:p>
            <a:pPr>
              <a:spcAft>
                <a:spcPts val="1200"/>
              </a:spcAft>
              <a:buFont typeface="Wingdings" panose="05000000000000000000" pitchFamily="2" charset="2"/>
              <a:buChar char="v"/>
            </a:pPr>
            <a:r>
              <a:rPr lang="en-US" sz="2300" dirty="0" smtClean="0"/>
              <a:t>Cross Domain Solutions (CDSs) enable the secure transfer and receipt of data, information, and intelligence products on separate networks with different security levels. These services leverage capabilities that already exist throughout DoD and the Intelligence Community (IC). </a:t>
            </a:r>
          </a:p>
          <a:p>
            <a:pPr>
              <a:spcAft>
                <a:spcPts val="1200"/>
              </a:spcAft>
              <a:buFont typeface="Wingdings" panose="05000000000000000000" pitchFamily="2" charset="2"/>
              <a:buChar char="v"/>
            </a:pPr>
            <a:r>
              <a:rPr lang="en-US" sz="2300" dirty="0" smtClean="0"/>
              <a:t>There are many CDSs throughout DoD and the IC.</a:t>
            </a:r>
          </a:p>
          <a:p>
            <a:pPr>
              <a:spcAft>
                <a:spcPts val="1200"/>
              </a:spcAft>
              <a:buFont typeface="Wingdings" panose="05000000000000000000" pitchFamily="2" charset="2"/>
              <a:buChar char="v"/>
            </a:pPr>
            <a:r>
              <a:rPr lang="en-US" sz="2300" dirty="0" smtClean="0"/>
              <a:t>In 2014, the UCDSMO was </a:t>
            </a:r>
            <a:r>
              <a:rPr lang="en-US" sz="2300" dirty="0"/>
              <a:t>jointly established </a:t>
            </a:r>
            <a:r>
              <a:rPr lang="en-US" sz="2300" dirty="0" smtClean="0"/>
              <a:t>by </a:t>
            </a:r>
            <a:r>
              <a:rPr lang="en-US" sz="2300" dirty="0"/>
              <a:t>the IC </a:t>
            </a:r>
            <a:r>
              <a:rPr lang="en-US" sz="2300" dirty="0" smtClean="0"/>
              <a:t>and the DoD Chief Information Officers (CIOs) to coordinate the efforts by DoD and the IC as a central repository for CDSs.</a:t>
            </a:r>
          </a:p>
          <a:p>
            <a:pPr>
              <a:spcAft>
                <a:spcPts val="1200"/>
              </a:spcAft>
              <a:buFont typeface="Wingdings" panose="05000000000000000000" pitchFamily="2" charset="2"/>
              <a:buChar char="v"/>
            </a:pPr>
            <a:r>
              <a:rPr lang="en-US" sz="2300" dirty="0" smtClean="0"/>
              <a:t>Cross Domain Solutions must be safe and secure and protect the data as it moves from one security domain to another.</a:t>
            </a:r>
          </a:p>
          <a:p>
            <a:pPr marL="0" indent="0">
              <a:buNone/>
            </a:pPr>
            <a:endParaRPr lang="en-US" dirty="0" smtClean="0"/>
          </a:p>
        </p:txBody>
      </p:sp>
    </p:spTree>
    <p:extLst>
      <p:ext uri="{BB962C8B-B14F-4D97-AF65-F5344CB8AC3E}">
        <p14:creationId xmlns:p14="http://schemas.microsoft.com/office/powerpoint/2010/main" val="797177915"/>
      </p:ext>
    </p:extLst>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p:cNvSpPr txBox="1">
            <a:spLocks/>
          </p:cNvSpPr>
          <p:nvPr/>
        </p:nvSpPr>
        <p:spPr bwMode="auto">
          <a:xfrm>
            <a:off x="274367" y="228635"/>
            <a:ext cx="6126413" cy="6096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l" rtl="0" eaLnBrk="0" fontAlgn="base" hangingPunct="0">
              <a:spcBef>
                <a:spcPct val="0"/>
              </a:spcBef>
              <a:spcAft>
                <a:spcPct val="0"/>
              </a:spcAft>
              <a:defRPr sz="2800" kern="1200">
                <a:solidFill>
                  <a:schemeClr val="tx1"/>
                </a:solidFill>
                <a:latin typeface="+mj-lt"/>
                <a:ea typeface="+mj-ea"/>
                <a:cs typeface="+mj-cs"/>
              </a:defRPr>
            </a:lvl1pPr>
            <a:lvl2pPr algn="l" rtl="0" eaLnBrk="0" fontAlgn="base" hangingPunct="0">
              <a:spcBef>
                <a:spcPct val="0"/>
              </a:spcBef>
              <a:spcAft>
                <a:spcPct val="0"/>
              </a:spcAft>
              <a:defRPr sz="2800">
                <a:solidFill>
                  <a:schemeClr val="tx1"/>
                </a:solidFill>
                <a:latin typeface="Calibri" pitchFamily="34" charset="0"/>
              </a:defRPr>
            </a:lvl2pPr>
            <a:lvl3pPr algn="l" rtl="0" eaLnBrk="0" fontAlgn="base" hangingPunct="0">
              <a:spcBef>
                <a:spcPct val="0"/>
              </a:spcBef>
              <a:spcAft>
                <a:spcPct val="0"/>
              </a:spcAft>
              <a:defRPr sz="2800">
                <a:solidFill>
                  <a:schemeClr val="tx1"/>
                </a:solidFill>
                <a:latin typeface="Calibri" pitchFamily="34" charset="0"/>
              </a:defRPr>
            </a:lvl3pPr>
            <a:lvl4pPr algn="l" rtl="0" eaLnBrk="0" fontAlgn="base" hangingPunct="0">
              <a:spcBef>
                <a:spcPct val="0"/>
              </a:spcBef>
              <a:spcAft>
                <a:spcPct val="0"/>
              </a:spcAft>
              <a:defRPr sz="2800">
                <a:solidFill>
                  <a:schemeClr val="tx1"/>
                </a:solidFill>
                <a:latin typeface="Calibri" pitchFamily="34" charset="0"/>
              </a:defRPr>
            </a:lvl4pPr>
            <a:lvl5pPr algn="l" rtl="0" eaLnBrk="0" fontAlgn="base" hangingPunct="0">
              <a:spcBef>
                <a:spcPct val="0"/>
              </a:spcBef>
              <a:spcAft>
                <a:spcPct val="0"/>
              </a:spcAft>
              <a:defRPr sz="2800">
                <a:solidFill>
                  <a:schemeClr val="tx1"/>
                </a:solidFill>
                <a:latin typeface="Calibri" pitchFamily="34" charset="0"/>
              </a:defRPr>
            </a:lvl5pPr>
            <a:lvl6pPr marL="457200" algn="l" rtl="0" fontAlgn="base">
              <a:spcBef>
                <a:spcPct val="0"/>
              </a:spcBef>
              <a:spcAft>
                <a:spcPct val="0"/>
              </a:spcAft>
              <a:defRPr sz="2800">
                <a:solidFill>
                  <a:schemeClr val="tx1"/>
                </a:solidFill>
                <a:latin typeface="Calibri" pitchFamily="34" charset="0"/>
              </a:defRPr>
            </a:lvl6pPr>
            <a:lvl7pPr marL="914400" algn="l" rtl="0" fontAlgn="base">
              <a:spcBef>
                <a:spcPct val="0"/>
              </a:spcBef>
              <a:spcAft>
                <a:spcPct val="0"/>
              </a:spcAft>
              <a:defRPr sz="2800">
                <a:solidFill>
                  <a:schemeClr val="tx1"/>
                </a:solidFill>
                <a:latin typeface="Calibri" pitchFamily="34" charset="0"/>
              </a:defRPr>
            </a:lvl7pPr>
            <a:lvl8pPr marL="1371600" algn="l" rtl="0" fontAlgn="base">
              <a:spcBef>
                <a:spcPct val="0"/>
              </a:spcBef>
              <a:spcAft>
                <a:spcPct val="0"/>
              </a:spcAft>
              <a:defRPr sz="2800">
                <a:solidFill>
                  <a:schemeClr val="tx1"/>
                </a:solidFill>
                <a:latin typeface="Calibri" pitchFamily="34" charset="0"/>
              </a:defRPr>
            </a:lvl8pPr>
            <a:lvl9pPr marL="1828800" algn="l" rtl="0" fontAlgn="base">
              <a:spcBef>
                <a:spcPct val="0"/>
              </a:spcBef>
              <a:spcAft>
                <a:spcPct val="0"/>
              </a:spcAft>
              <a:defRPr sz="2800">
                <a:solidFill>
                  <a:schemeClr val="tx1"/>
                </a:solidFill>
                <a:latin typeface="Calibri" pitchFamily="34" charset="0"/>
              </a:defRPr>
            </a:lvl9pPr>
          </a:lstStyle>
          <a:p>
            <a:r>
              <a:rPr lang="en-US" sz="3200" b="1" dirty="0" smtClean="0">
                <a:effectLst>
                  <a:outerShdw blurRad="38100" dist="38100" dir="2700000" algn="tl">
                    <a:srgbClr val="000000">
                      <a:alpha val="43137"/>
                    </a:srgbClr>
                  </a:outerShdw>
                </a:effectLst>
              </a:rPr>
              <a:t>Why do we care?</a:t>
            </a:r>
            <a:endParaRPr lang="en-US" sz="3200" b="1" i="1" dirty="0" smtClean="0">
              <a:effectLst>
                <a:outerShdw blurRad="38100" dist="38100" dir="2700000" algn="tl">
                  <a:srgbClr val="000000">
                    <a:alpha val="43137"/>
                  </a:srgbClr>
                </a:outerShdw>
              </a:effectLst>
              <a:ea typeface="Dotum" panose="020B0600000101010101" pitchFamily="34" charset="-127"/>
            </a:endParaRPr>
          </a:p>
        </p:txBody>
      </p:sp>
      <p:sp>
        <p:nvSpPr>
          <p:cNvPr id="8" name="Content Placeholder 2"/>
          <p:cNvSpPr>
            <a:spLocks noGrp="1"/>
          </p:cNvSpPr>
          <p:nvPr>
            <p:ph idx="4294967295"/>
          </p:nvPr>
        </p:nvSpPr>
        <p:spPr>
          <a:xfrm>
            <a:off x="457245" y="1325903"/>
            <a:ext cx="8138070" cy="4941436"/>
          </a:xfrm>
          <a:prstGeom prst="rect">
            <a:avLst/>
          </a:prstGeom>
        </p:spPr>
        <p:txBody>
          <a:bodyPr/>
          <a:lstStyle/>
          <a:p>
            <a:pPr marL="0" indent="0">
              <a:spcAft>
                <a:spcPts val="600"/>
              </a:spcAft>
              <a:buNone/>
            </a:pPr>
            <a:r>
              <a:rPr lang="en-US" dirty="0"/>
              <a:t>In August 2016, Dr. Maurice M. McKinney was appointed Director of UCDSMO by the IC and DoD CIOs.  In this capacity, Dr. McKinney serves as the principal cross domain advisor to the IC and </a:t>
            </a:r>
            <a:r>
              <a:rPr lang="en-US" dirty="0" smtClean="0"/>
              <a:t>DoD.</a:t>
            </a:r>
          </a:p>
          <a:p>
            <a:pPr marL="0" indent="0">
              <a:spcAft>
                <a:spcPts val="600"/>
              </a:spcAft>
              <a:buNone/>
            </a:pPr>
            <a:r>
              <a:rPr lang="en-US" dirty="0" smtClean="0"/>
              <a:t>In accordance with Department of Defense (</a:t>
            </a:r>
            <a:r>
              <a:rPr lang="en-US" dirty="0" err="1" smtClean="0"/>
              <a:t>DoD</a:t>
            </a:r>
            <a:r>
              <a:rPr lang="en-US" dirty="0" smtClean="0"/>
              <a:t>) Instruction 8540.01, “Cross Domain (CD) Policy,” May 8, 2015, the Director, UCDSMO must: </a:t>
            </a:r>
          </a:p>
          <a:p>
            <a:pPr marL="0" indent="0">
              <a:spcAft>
                <a:spcPts val="600"/>
              </a:spcAft>
              <a:buNone/>
            </a:pPr>
            <a:r>
              <a:rPr lang="en-US" b="1" i="1" dirty="0" smtClean="0"/>
              <a:t>develop and conduct an outreach strategy to encourage the development of innovative commercial CD technologies and enterprise CD services that satisfy </a:t>
            </a:r>
            <a:r>
              <a:rPr lang="en-US" b="1" i="1" dirty="0" err="1" smtClean="0"/>
              <a:t>DoD</a:t>
            </a:r>
            <a:r>
              <a:rPr lang="en-US" b="1" i="1" dirty="0" smtClean="0"/>
              <a:t> </a:t>
            </a:r>
            <a:r>
              <a:rPr lang="en-US" b="1" i="1" dirty="0" smtClean="0"/>
              <a:t>and IC common capability gaps, problem sets, and projected requirements.</a:t>
            </a:r>
          </a:p>
          <a:p>
            <a:pPr marL="0" indent="0">
              <a:spcAft>
                <a:spcPts val="600"/>
              </a:spcAft>
              <a:buNone/>
            </a:pPr>
            <a:endParaRPr lang="en-US" sz="2800" b="1" i="1" dirty="0"/>
          </a:p>
          <a:p>
            <a:pPr marL="0" indent="0">
              <a:buNone/>
            </a:pPr>
            <a:endParaRPr lang="en-US" sz="2800" dirty="0" smtClean="0"/>
          </a:p>
        </p:txBody>
      </p:sp>
    </p:spTree>
    <p:extLst>
      <p:ext uri="{BB962C8B-B14F-4D97-AF65-F5344CB8AC3E}">
        <p14:creationId xmlns:p14="http://schemas.microsoft.com/office/powerpoint/2010/main" val="660858793"/>
      </p:ext>
    </p:extLst>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p:cNvSpPr txBox="1">
            <a:spLocks/>
          </p:cNvSpPr>
          <p:nvPr/>
        </p:nvSpPr>
        <p:spPr bwMode="auto">
          <a:xfrm>
            <a:off x="182928" y="228635"/>
            <a:ext cx="6309291" cy="6096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l" rtl="0" eaLnBrk="0" fontAlgn="base" hangingPunct="0">
              <a:spcBef>
                <a:spcPct val="0"/>
              </a:spcBef>
              <a:spcAft>
                <a:spcPct val="0"/>
              </a:spcAft>
              <a:defRPr sz="2800" kern="1200">
                <a:solidFill>
                  <a:schemeClr val="tx1"/>
                </a:solidFill>
                <a:latin typeface="+mj-lt"/>
                <a:ea typeface="+mj-ea"/>
                <a:cs typeface="+mj-cs"/>
              </a:defRPr>
            </a:lvl1pPr>
            <a:lvl2pPr algn="l" rtl="0" eaLnBrk="0" fontAlgn="base" hangingPunct="0">
              <a:spcBef>
                <a:spcPct val="0"/>
              </a:spcBef>
              <a:spcAft>
                <a:spcPct val="0"/>
              </a:spcAft>
              <a:defRPr sz="2800">
                <a:solidFill>
                  <a:schemeClr val="tx1"/>
                </a:solidFill>
                <a:latin typeface="Calibri" pitchFamily="34" charset="0"/>
              </a:defRPr>
            </a:lvl2pPr>
            <a:lvl3pPr algn="l" rtl="0" eaLnBrk="0" fontAlgn="base" hangingPunct="0">
              <a:spcBef>
                <a:spcPct val="0"/>
              </a:spcBef>
              <a:spcAft>
                <a:spcPct val="0"/>
              </a:spcAft>
              <a:defRPr sz="2800">
                <a:solidFill>
                  <a:schemeClr val="tx1"/>
                </a:solidFill>
                <a:latin typeface="Calibri" pitchFamily="34" charset="0"/>
              </a:defRPr>
            </a:lvl3pPr>
            <a:lvl4pPr algn="l" rtl="0" eaLnBrk="0" fontAlgn="base" hangingPunct="0">
              <a:spcBef>
                <a:spcPct val="0"/>
              </a:spcBef>
              <a:spcAft>
                <a:spcPct val="0"/>
              </a:spcAft>
              <a:defRPr sz="2800">
                <a:solidFill>
                  <a:schemeClr val="tx1"/>
                </a:solidFill>
                <a:latin typeface="Calibri" pitchFamily="34" charset="0"/>
              </a:defRPr>
            </a:lvl4pPr>
            <a:lvl5pPr algn="l" rtl="0" eaLnBrk="0" fontAlgn="base" hangingPunct="0">
              <a:spcBef>
                <a:spcPct val="0"/>
              </a:spcBef>
              <a:spcAft>
                <a:spcPct val="0"/>
              </a:spcAft>
              <a:defRPr sz="2800">
                <a:solidFill>
                  <a:schemeClr val="tx1"/>
                </a:solidFill>
                <a:latin typeface="Calibri" pitchFamily="34" charset="0"/>
              </a:defRPr>
            </a:lvl5pPr>
            <a:lvl6pPr marL="457200" algn="l" rtl="0" fontAlgn="base">
              <a:spcBef>
                <a:spcPct val="0"/>
              </a:spcBef>
              <a:spcAft>
                <a:spcPct val="0"/>
              </a:spcAft>
              <a:defRPr sz="2800">
                <a:solidFill>
                  <a:schemeClr val="tx1"/>
                </a:solidFill>
                <a:latin typeface="Calibri" pitchFamily="34" charset="0"/>
              </a:defRPr>
            </a:lvl6pPr>
            <a:lvl7pPr marL="914400" algn="l" rtl="0" fontAlgn="base">
              <a:spcBef>
                <a:spcPct val="0"/>
              </a:spcBef>
              <a:spcAft>
                <a:spcPct val="0"/>
              </a:spcAft>
              <a:defRPr sz="2800">
                <a:solidFill>
                  <a:schemeClr val="tx1"/>
                </a:solidFill>
                <a:latin typeface="Calibri" pitchFamily="34" charset="0"/>
              </a:defRPr>
            </a:lvl7pPr>
            <a:lvl8pPr marL="1371600" algn="l" rtl="0" fontAlgn="base">
              <a:spcBef>
                <a:spcPct val="0"/>
              </a:spcBef>
              <a:spcAft>
                <a:spcPct val="0"/>
              </a:spcAft>
              <a:defRPr sz="2800">
                <a:solidFill>
                  <a:schemeClr val="tx1"/>
                </a:solidFill>
                <a:latin typeface="Calibri" pitchFamily="34" charset="0"/>
              </a:defRPr>
            </a:lvl8pPr>
            <a:lvl9pPr marL="1828800" algn="l" rtl="0" fontAlgn="base">
              <a:spcBef>
                <a:spcPct val="0"/>
              </a:spcBef>
              <a:spcAft>
                <a:spcPct val="0"/>
              </a:spcAft>
              <a:defRPr sz="2800">
                <a:solidFill>
                  <a:schemeClr val="tx1"/>
                </a:solidFill>
                <a:latin typeface="Calibri" pitchFamily="34" charset="0"/>
              </a:defRPr>
            </a:lvl9pPr>
          </a:lstStyle>
          <a:p>
            <a:r>
              <a:rPr lang="en-US" sz="3000" b="1" dirty="0" smtClean="0">
                <a:effectLst>
                  <a:outerShdw blurRad="38100" dist="38100" dir="2700000" algn="tl">
                    <a:srgbClr val="000000">
                      <a:alpha val="43137"/>
                    </a:srgbClr>
                  </a:outerShdw>
                </a:effectLst>
              </a:rPr>
              <a:t>Our Challenge and Hard Problem</a:t>
            </a:r>
            <a:endParaRPr lang="en-US" sz="3000" b="1" i="1" dirty="0" smtClean="0">
              <a:effectLst>
                <a:outerShdw blurRad="38100" dist="38100" dir="2700000" algn="tl">
                  <a:srgbClr val="000000">
                    <a:alpha val="43137"/>
                  </a:srgbClr>
                </a:outerShdw>
              </a:effectLst>
              <a:ea typeface="Dotum" panose="020B0600000101010101" pitchFamily="34" charset="-127"/>
            </a:endParaRPr>
          </a:p>
        </p:txBody>
      </p:sp>
      <p:sp>
        <p:nvSpPr>
          <p:cNvPr id="8" name="Content Placeholder 2"/>
          <p:cNvSpPr>
            <a:spLocks noGrp="1"/>
          </p:cNvSpPr>
          <p:nvPr>
            <p:ph idx="4294967295"/>
          </p:nvPr>
        </p:nvSpPr>
        <p:spPr>
          <a:xfrm>
            <a:off x="457246" y="1325903"/>
            <a:ext cx="7680876" cy="4758558"/>
          </a:xfrm>
          <a:prstGeom prst="rect">
            <a:avLst/>
          </a:prstGeom>
        </p:spPr>
        <p:txBody>
          <a:bodyPr/>
          <a:lstStyle/>
          <a:p>
            <a:pPr marL="0" indent="0">
              <a:buNone/>
            </a:pPr>
            <a:r>
              <a:rPr lang="en-US" sz="2800" dirty="0" smtClean="0"/>
              <a:t>Data and information must move safely and securely across and between different security domains.  The data must be safeguarded against intrusion by adversaries. (Behavior of the system)</a:t>
            </a:r>
          </a:p>
          <a:p>
            <a:pPr marL="0" indent="0">
              <a:buNone/>
            </a:pPr>
            <a:endParaRPr lang="en-US" sz="2800" dirty="0" smtClean="0"/>
          </a:p>
          <a:p>
            <a:pPr marL="0" indent="0">
              <a:buNone/>
            </a:pPr>
            <a:r>
              <a:rPr lang="en-US" sz="2800" dirty="0" smtClean="0"/>
              <a:t>Cross </a:t>
            </a:r>
            <a:r>
              <a:rPr lang="en-US" sz="2800" dirty="0"/>
              <a:t>Domain Solutions </a:t>
            </a:r>
            <a:r>
              <a:rPr lang="en-US" sz="2800" dirty="0" smtClean="0"/>
              <a:t>have been identified as a target </a:t>
            </a:r>
            <a:r>
              <a:rPr lang="en-US" sz="2800" dirty="0"/>
              <a:t>for adversaries to access </a:t>
            </a:r>
            <a:r>
              <a:rPr lang="en-US" sz="2800" dirty="0" smtClean="0"/>
              <a:t>secure systems </a:t>
            </a:r>
            <a:r>
              <a:rPr lang="en-US" sz="2800" dirty="0"/>
              <a:t>and the sensitive </a:t>
            </a:r>
            <a:r>
              <a:rPr lang="en-US" sz="2800" dirty="0" smtClean="0"/>
              <a:t>data </a:t>
            </a:r>
            <a:r>
              <a:rPr lang="en-US" sz="2800" dirty="0"/>
              <a:t>stored within</a:t>
            </a:r>
            <a:r>
              <a:rPr lang="en-US" sz="2800" dirty="0" smtClean="0"/>
              <a:t>. (Harden the </a:t>
            </a:r>
            <a:r>
              <a:rPr lang="en-US" sz="2800" smtClean="0"/>
              <a:t>“box”)</a:t>
            </a:r>
            <a:endParaRPr lang="en-US" sz="2800" dirty="0"/>
          </a:p>
          <a:p>
            <a:pPr marL="0" indent="0">
              <a:buNone/>
            </a:pPr>
            <a:endParaRPr lang="en-US" sz="2800" dirty="0"/>
          </a:p>
          <a:p>
            <a:pPr marL="0" indent="0">
              <a:buNone/>
            </a:pPr>
            <a:endParaRPr lang="en-US" sz="2800" dirty="0" smtClean="0"/>
          </a:p>
        </p:txBody>
      </p:sp>
    </p:spTree>
    <p:extLst>
      <p:ext uri="{BB962C8B-B14F-4D97-AF65-F5344CB8AC3E}">
        <p14:creationId xmlns:p14="http://schemas.microsoft.com/office/powerpoint/2010/main" val="680629401"/>
      </p:ext>
    </p:extLst>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p:cNvSpPr txBox="1">
            <a:spLocks/>
          </p:cNvSpPr>
          <p:nvPr/>
        </p:nvSpPr>
        <p:spPr bwMode="auto">
          <a:xfrm>
            <a:off x="365806" y="137196"/>
            <a:ext cx="6126413" cy="6096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l" rtl="0" eaLnBrk="0" fontAlgn="base" hangingPunct="0">
              <a:spcBef>
                <a:spcPct val="0"/>
              </a:spcBef>
              <a:spcAft>
                <a:spcPct val="0"/>
              </a:spcAft>
              <a:defRPr sz="2800" kern="1200">
                <a:solidFill>
                  <a:schemeClr val="tx1"/>
                </a:solidFill>
                <a:latin typeface="+mj-lt"/>
                <a:ea typeface="+mj-ea"/>
                <a:cs typeface="+mj-cs"/>
              </a:defRPr>
            </a:lvl1pPr>
            <a:lvl2pPr algn="l" rtl="0" eaLnBrk="0" fontAlgn="base" hangingPunct="0">
              <a:spcBef>
                <a:spcPct val="0"/>
              </a:spcBef>
              <a:spcAft>
                <a:spcPct val="0"/>
              </a:spcAft>
              <a:defRPr sz="2800">
                <a:solidFill>
                  <a:schemeClr val="tx1"/>
                </a:solidFill>
                <a:latin typeface="Calibri" pitchFamily="34" charset="0"/>
              </a:defRPr>
            </a:lvl2pPr>
            <a:lvl3pPr algn="l" rtl="0" eaLnBrk="0" fontAlgn="base" hangingPunct="0">
              <a:spcBef>
                <a:spcPct val="0"/>
              </a:spcBef>
              <a:spcAft>
                <a:spcPct val="0"/>
              </a:spcAft>
              <a:defRPr sz="2800">
                <a:solidFill>
                  <a:schemeClr val="tx1"/>
                </a:solidFill>
                <a:latin typeface="Calibri" pitchFamily="34" charset="0"/>
              </a:defRPr>
            </a:lvl3pPr>
            <a:lvl4pPr algn="l" rtl="0" eaLnBrk="0" fontAlgn="base" hangingPunct="0">
              <a:spcBef>
                <a:spcPct val="0"/>
              </a:spcBef>
              <a:spcAft>
                <a:spcPct val="0"/>
              </a:spcAft>
              <a:defRPr sz="2800">
                <a:solidFill>
                  <a:schemeClr val="tx1"/>
                </a:solidFill>
                <a:latin typeface="Calibri" pitchFamily="34" charset="0"/>
              </a:defRPr>
            </a:lvl4pPr>
            <a:lvl5pPr algn="l" rtl="0" eaLnBrk="0" fontAlgn="base" hangingPunct="0">
              <a:spcBef>
                <a:spcPct val="0"/>
              </a:spcBef>
              <a:spcAft>
                <a:spcPct val="0"/>
              </a:spcAft>
              <a:defRPr sz="2800">
                <a:solidFill>
                  <a:schemeClr val="tx1"/>
                </a:solidFill>
                <a:latin typeface="Calibri" pitchFamily="34" charset="0"/>
              </a:defRPr>
            </a:lvl5pPr>
            <a:lvl6pPr marL="457200" algn="l" rtl="0" fontAlgn="base">
              <a:spcBef>
                <a:spcPct val="0"/>
              </a:spcBef>
              <a:spcAft>
                <a:spcPct val="0"/>
              </a:spcAft>
              <a:defRPr sz="2800">
                <a:solidFill>
                  <a:schemeClr val="tx1"/>
                </a:solidFill>
                <a:latin typeface="Calibri" pitchFamily="34" charset="0"/>
              </a:defRPr>
            </a:lvl6pPr>
            <a:lvl7pPr marL="914400" algn="l" rtl="0" fontAlgn="base">
              <a:spcBef>
                <a:spcPct val="0"/>
              </a:spcBef>
              <a:spcAft>
                <a:spcPct val="0"/>
              </a:spcAft>
              <a:defRPr sz="2800">
                <a:solidFill>
                  <a:schemeClr val="tx1"/>
                </a:solidFill>
                <a:latin typeface="Calibri" pitchFamily="34" charset="0"/>
              </a:defRPr>
            </a:lvl7pPr>
            <a:lvl8pPr marL="1371600" algn="l" rtl="0" fontAlgn="base">
              <a:spcBef>
                <a:spcPct val="0"/>
              </a:spcBef>
              <a:spcAft>
                <a:spcPct val="0"/>
              </a:spcAft>
              <a:defRPr sz="2800">
                <a:solidFill>
                  <a:schemeClr val="tx1"/>
                </a:solidFill>
                <a:latin typeface="Calibri" pitchFamily="34" charset="0"/>
              </a:defRPr>
            </a:lvl8pPr>
            <a:lvl9pPr marL="1828800" algn="l" rtl="0" fontAlgn="base">
              <a:spcBef>
                <a:spcPct val="0"/>
              </a:spcBef>
              <a:spcAft>
                <a:spcPct val="0"/>
              </a:spcAft>
              <a:defRPr sz="2800">
                <a:solidFill>
                  <a:schemeClr val="tx1"/>
                </a:solidFill>
                <a:latin typeface="Calibri" pitchFamily="34" charset="0"/>
              </a:defRPr>
            </a:lvl9pPr>
          </a:lstStyle>
          <a:p>
            <a:r>
              <a:rPr lang="en-US" sz="3200" b="1" dirty="0" smtClean="0">
                <a:effectLst>
                  <a:outerShdw blurRad="38100" dist="38100" dir="2700000" algn="tl">
                    <a:srgbClr val="000000">
                      <a:alpha val="43137"/>
                    </a:srgbClr>
                  </a:outerShdw>
                </a:effectLst>
              </a:rPr>
              <a:t>How YOU can help</a:t>
            </a:r>
            <a:endParaRPr lang="en-US" sz="3200" b="1" i="1" dirty="0" smtClean="0">
              <a:effectLst>
                <a:outerShdw blurRad="38100" dist="38100" dir="2700000" algn="tl">
                  <a:srgbClr val="000000">
                    <a:alpha val="43137"/>
                  </a:srgbClr>
                </a:outerShdw>
              </a:effectLst>
              <a:ea typeface="Dotum" panose="020B0600000101010101" pitchFamily="34" charset="-127"/>
            </a:endParaRPr>
          </a:p>
        </p:txBody>
      </p:sp>
      <p:sp>
        <p:nvSpPr>
          <p:cNvPr id="8" name="Content Placeholder 2"/>
          <p:cNvSpPr>
            <a:spLocks noGrp="1"/>
          </p:cNvSpPr>
          <p:nvPr>
            <p:ph idx="4294967295"/>
          </p:nvPr>
        </p:nvSpPr>
        <p:spPr>
          <a:xfrm>
            <a:off x="548684" y="1783097"/>
            <a:ext cx="7955193" cy="4297633"/>
          </a:xfrm>
          <a:prstGeom prst="rect">
            <a:avLst/>
          </a:prstGeom>
        </p:spPr>
        <p:txBody>
          <a:bodyPr/>
          <a:lstStyle/>
          <a:p>
            <a:pPr marL="0" indent="0">
              <a:buNone/>
            </a:pPr>
            <a:r>
              <a:rPr lang="en-US" sz="2800" dirty="0" smtClean="0"/>
              <a:t>UCDSMO is looking to the best and brightest people to identify and develop possible solutions to prevent, eliminate or lower the opportunity of any compromise to data or systems through Cross Domain </a:t>
            </a:r>
            <a:r>
              <a:rPr lang="en-US" sz="2800" dirty="0" smtClean="0"/>
              <a:t>Solutions.</a:t>
            </a:r>
            <a:endParaRPr lang="en-US" sz="2800" dirty="0"/>
          </a:p>
          <a:p>
            <a:pPr marL="0" indent="0">
              <a:buNone/>
            </a:pPr>
            <a:endParaRPr lang="en-US" dirty="0" smtClean="0"/>
          </a:p>
        </p:txBody>
      </p:sp>
    </p:spTree>
    <p:extLst>
      <p:ext uri="{BB962C8B-B14F-4D97-AF65-F5344CB8AC3E}">
        <p14:creationId xmlns:p14="http://schemas.microsoft.com/office/powerpoint/2010/main" val="493462256"/>
      </p:ext>
    </p:extLst>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idx="4294967295"/>
          </p:nvPr>
        </p:nvSpPr>
        <p:spPr>
          <a:xfrm>
            <a:off x="1104900" y="3940175"/>
            <a:ext cx="7048500" cy="2155825"/>
          </a:xfrm>
        </p:spPr>
        <p:txBody>
          <a:bodyPr anchor="t"/>
          <a:lstStyle/>
          <a:p>
            <a:pPr eaLnBrk="1" hangingPunct="1">
              <a:lnSpc>
                <a:spcPts val="3000"/>
              </a:lnSpc>
            </a:pPr>
            <a:r>
              <a:rPr lang="en-US" altLang="en-US" sz="2000" b="1" smtClean="0">
                <a:cs typeface="Arial" panose="020B0604020202020204" pitchFamily="34" charset="0"/>
              </a:rPr>
              <a:t>Phone:</a:t>
            </a:r>
            <a:r>
              <a:rPr lang="en-US" altLang="en-US" sz="2000" smtClean="0">
                <a:cs typeface="Arial" panose="020B0604020202020204" pitchFamily="34" charset="0"/>
              </a:rPr>
              <a:t>   240-373-0796</a:t>
            </a:r>
            <a:br>
              <a:rPr lang="en-US" altLang="en-US" sz="2000" smtClean="0">
                <a:cs typeface="Arial" panose="020B0604020202020204" pitchFamily="34" charset="0"/>
              </a:rPr>
            </a:br>
            <a:r>
              <a:rPr lang="en-US" altLang="en-US" sz="2000" b="1" smtClean="0">
                <a:cs typeface="Arial" panose="020B0604020202020204" pitchFamily="34" charset="0"/>
              </a:rPr>
              <a:t>Email:</a:t>
            </a:r>
            <a:r>
              <a:rPr lang="en-US" altLang="en-US" sz="2000" smtClean="0">
                <a:cs typeface="Arial" panose="020B0604020202020204" pitchFamily="34" charset="0"/>
              </a:rPr>
              <a:t>   </a:t>
            </a:r>
            <a:r>
              <a:rPr lang="en-US" altLang="en-US" sz="2000" smtClean="0">
                <a:cs typeface="Arial" panose="020B0604020202020204" pitchFamily="34" charset="0"/>
                <a:hlinkClick r:id="rId3"/>
              </a:rPr>
              <a:t>info-ucdsmo@nsa.gov</a:t>
            </a:r>
            <a:r>
              <a:rPr lang="en-US" altLang="en-US" sz="2000" smtClean="0">
                <a:cs typeface="Arial" panose="020B0604020202020204" pitchFamily="34" charset="0"/>
              </a:rPr>
              <a:t> </a:t>
            </a:r>
            <a:br>
              <a:rPr lang="en-US" altLang="en-US" sz="2000" smtClean="0">
                <a:cs typeface="Arial" panose="020B0604020202020204" pitchFamily="34" charset="0"/>
              </a:rPr>
            </a:br>
            <a:r>
              <a:rPr lang="en-US" altLang="en-US" sz="2000" b="1" smtClean="0">
                <a:cs typeface="Arial" panose="020B0604020202020204" pitchFamily="34" charset="0"/>
              </a:rPr>
              <a:t>NIPR:</a:t>
            </a:r>
            <a:r>
              <a:rPr lang="en-US" altLang="en-US" sz="2000" smtClean="0">
                <a:cs typeface="Arial" panose="020B0604020202020204" pitchFamily="34" charset="0"/>
              </a:rPr>
              <a:t>   </a:t>
            </a:r>
            <a:r>
              <a:rPr lang="en-US" altLang="en-US" sz="2000" smtClean="0">
                <a:cs typeface="Arial" panose="020B0604020202020204" pitchFamily="34" charset="0"/>
                <a:hlinkClick r:id="rId4"/>
              </a:rPr>
              <a:t>https://intelshare.intelink.gov/sites/ucdsmo/</a:t>
            </a:r>
            <a:r>
              <a:rPr lang="en-US" altLang="en-US" sz="2000" smtClean="0">
                <a:cs typeface="Arial" panose="020B0604020202020204" pitchFamily="34" charset="0"/>
              </a:rPr>
              <a:t> </a:t>
            </a:r>
            <a:br>
              <a:rPr lang="en-US" altLang="en-US" sz="2000" smtClean="0">
                <a:cs typeface="Arial" panose="020B0604020202020204" pitchFamily="34" charset="0"/>
              </a:rPr>
            </a:br>
            <a:r>
              <a:rPr lang="en-US" altLang="en-US" sz="2000" b="1" smtClean="0">
                <a:cs typeface="Arial" panose="020B0604020202020204" pitchFamily="34" charset="0"/>
              </a:rPr>
              <a:t>SIPR:</a:t>
            </a:r>
            <a:r>
              <a:rPr lang="en-US" altLang="en-US" sz="2000" smtClean="0">
                <a:cs typeface="Arial" panose="020B0604020202020204" pitchFamily="34" charset="0"/>
              </a:rPr>
              <a:t>   </a:t>
            </a:r>
            <a:r>
              <a:rPr lang="en-US" altLang="en-US" sz="2000" smtClean="0">
                <a:cs typeface="Arial" panose="020B0604020202020204" pitchFamily="34" charset="0"/>
                <a:hlinkClick r:id="rId5"/>
              </a:rPr>
              <a:t>http://intelshare.intelink.sgov.gov/sites/ucdsmo/</a:t>
            </a:r>
            <a:r>
              <a:rPr lang="en-US" altLang="en-US" sz="2000" smtClean="0">
                <a:cs typeface="Arial" panose="020B0604020202020204" pitchFamily="34" charset="0"/>
              </a:rPr>
              <a:t> </a:t>
            </a:r>
            <a:br>
              <a:rPr lang="en-US" altLang="en-US" sz="2000" smtClean="0">
                <a:cs typeface="Arial" panose="020B0604020202020204" pitchFamily="34" charset="0"/>
              </a:rPr>
            </a:br>
            <a:r>
              <a:rPr lang="en-US" altLang="en-US" sz="2000" b="1" smtClean="0">
                <a:cs typeface="Arial" panose="020B0604020202020204" pitchFamily="34" charset="0"/>
              </a:rPr>
              <a:t>JWICS:</a:t>
            </a:r>
            <a:r>
              <a:rPr lang="en-US" altLang="en-US" sz="2000" smtClean="0">
                <a:cs typeface="Arial" panose="020B0604020202020204" pitchFamily="34" charset="0"/>
              </a:rPr>
              <a:t>   </a:t>
            </a:r>
            <a:r>
              <a:rPr lang="en-US" altLang="en-US" sz="2000" smtClean="0">
                <a:cs typeface="Arial" panose="020B0604020202020204" pitchFamily="34" charset="0"/>
                <a:hlinkClick r:id="rId6"/>
              </a:rPr>
              <a:t>http://intelshare.intelink.ic.gov/sites/ucdsmo</a:t>
            </a:r>
            <a:r>
              <a:rPr lang="en-US" altLang="en-US" sz="2000" smtClean="0">
                <a:cs typeface="Arial" panose="020B0604020202020204" pitchFamily="34" charset="0"/>
              </a:rPr>
              <a:t> </a:t>
            </a:r>
          </a:p>
        </p:txBody>
      </p:sp>
      <p:sp>
        <p:nvSpPr>
          <p:cNvPr id="6" name="Title 1"/>
          <p:cNvSpPr txBox="1">
            <a:spLocks/>
          </p:cNvSpPr>
          <p:nvPr/>
        </p:nvSpPr>
        <p:spPr>
          <a:xfrm>
            <a:off x="0" y="304800"/>
            <a:ext cx="6445250" cy="1143000"/>
          </a:xfrm>
          <a:prstGeom prst="rect">
            <a:avLst/>
          </a:prstGeom>
        </p:spPr>
        <p:txBody>
          <a:bodyPr/>
          <a:lstStyle/>
          <a:p>
            <a:pPr eaLnBrk="1" hangingPunct="1">
              <a:defRPr/>
            </a:pPr>
            <a:r>
              <a:rPr lang="en-US" sz="3200" b="1" dirty="0">
                <a:solidFill>
                  <a:prstClr val="black"/>
                </a:solidFill>
                <a:effectLst>
                  <a:outerShdw blurRad="38100" dist="38100" dir="2700000" algn="tl">
                    <a:srgbClr val="000000">
                      <a:alpha val="43137"/>
                    </a:srgbClr>
                  </a:outerShdw>
                </a:effectLst>
                <a:latin typeface="Arial" charset="0"/>
                <a:cs typeface="Arial" charset="0"/>
              </a:rPr>
              <a:t>Questions?</a:t>
            </a:r>
          </a:p>
        </p:txBody>
      </p:sp>
      <p:pic>
        <p:nvPicPr>
          <p:cNvPr id="19460" name="Picture 2" descr="UCDSMO Logo - final - small"/>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276600" y="1219200"/>
            <a:ext cx="2590800" cy="2590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476668137"/>
      </p:ext>
    </p:extLst>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1"/>
          <p:cNvSpPr txBox="1">
            <a:spLocks/>
          </p:cNvSpPr>
          <p:nvPr/>
        </p:nvSpPr>
        <p:spPr>
          <a:xfrm>
            <a:off x="823001" y="2788927"/>
            <a:ext cx="7406559" cy="914400"/>
          </a:xfrm>
          <a:prstGeom prst="rect">
            <a:avLst/>
          </a:prstGeom>
        </p:spPr>
        <p:txBody>
          <a:bodyPr/>
          <a:lstStyle/>
          <a:p>
            <a:pPr algn="ctr">
              <a:defRPr/>
            </a:pPr>
            <a:r>
              <a:rPr lang="en-US" sz="4000" b="1" dirty="0" smtClean="0">
                <a:latin typeface="+mj-lt"/>
              </a:rPr>
              <a:t>TALKING POINT</a:t>
            </a:r>
            <a:endParaRPr lang="en-US" sz="4000" b="1" dirty="0">
              <a:latin typeface="+mj-lt"/>
            </a:endParaRPr>
          </a:p>
        </p:txBody>
      </p:sp>
      <p:sp>
        <p:nvSpPr>
          <p:cNvPr id="12" name="Footer Placeholder 4"/>
          <p:cNvSpPr txBox="1">
            <a:spLocks/>
          </p:cNvSpPr>
          <p:nvPr/>
        </p:nvSpPr>
        <p:spPr>
          <a:xfrm>
            <a:off x="2224456" y="-45682"/>
            <a:ext cx="4695089" cy="365125"/>
          </a:xfrm>
          <a:prstGeom prst="rect">
            <a:avLst/>
          </a:prstGeom>
        </p:spPr>
        <p:txBody>
          <a:bodyPr vert="horz" lIns="91440" tIns="45720" rIns="91440" bIns="45720" rtlCol="0" anchor="ctr"/>
          <a:lstStyle>
            <a:lvl1pPr>
              <a:defRPr sz="1050">
                <a:solidFill>
                  <a:schemeClr val="tx2"/>
                </a:solidFill>
                <a:latin typeface="Times New Roman" pitchFamily="18" charset="0"/>
                <a:cs typeface="Times New Roman" pitchFamily="18" charset="0"/>
              </a:defRPr>
            </a:lvl1pPr>
          </a:lstStyle>
          <a:p>
            <a:pPr algn="ctr">
              <a:defRPr/>
            </a:pPr>
            <a:r>
              <a:rPr lang="en-US" dirty="0" smtClean="0">
                <a:solidFill>
                  <a:srgbClr val="1F497D"/>
                </a:solidFill>
              </a:rPr>
              <a:t>UNCLASSIFIED</a:t>
            </a:r>
          </a:p>
        </p:txBody>
      </p:sp>
      <p:sp>
        <p:nvSpPr>
          <p:cNvPr id="15" name="Footer Placeholder 4"/>
          <p:cNvSpPr txBox="1">
            <a:spLocks/>
          </p:cNvSpPr>
          <p:nvPr/>
        </p:nvSpPr>
        <p:spPr>
          <a:xfrm>
            <a:off x="2224456" y="6492875"/>
            <a:ext cx="4695089" cy="365125"/>
          </a:xfrm>
          <a:prstGeom prst="rect">
            <a:avLst/>
          </a:prstGeom>
        </p:spPr>
        <p:txBody>
          <a:bodyPr vert="horz" lIns="91440" tIns="45720" rIns="91440" bIns="45720" rtlCol="0" anchor="ctr"/>
          <a:lstStyle>
            <a:lvl1pPr>
              <a:defRPr sz="1050">
                <a:solidFill>
                  <a:schemeClr val="tx2"/>
                </a:solidFill>
                <a:latin typeface="Times New Roman" pitchFamily="18" charset="0"/>
                <a:cs typeface="Times New Roman" pitchFamily="18" charset="0"/>
              </a:defRPr>
            </a:lvl1pPr>
          </a:lstStyle>
          <a:p>
            <a:pPr algn="ctr">
              <a:defRPr/>
            </a:pPr>
            <a:r>
              <a:rPr lang="en-US" dirty="0" smtClean="0">
                <a:solidFill>
                  <a:srgbClr val="1F497D"/>
                </a:solidFill>
              </a:rPr>
              <a:t>UNCLASSIFIED</a:t>
            </a:r>
          </a:p>
        </p:txBody>
      </p:sp>
    </p:spTree>
    <p:extLst>
      <p:ext uri="{BB962C8B-B14F-4D97-AF65-F5344CB8AC3E}">
        <p14:creationId xmlns:p14="http://schemas.microsoft.com/office/powerpoint/2010/main" val="320194846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p:cNvSpPr txBox="1">
            <a:spLocks/>
          </p:cNvSpPr>
          <p:nvPr/>
        </p:nvSpPr>
        <p:spPr bwMode="auto">
          <a:xfrm>
            <a:off x="274366" y="350547"/>
            <a:ext cx="6046055" cy="6096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l" rtl="0" eaLnBrk="0" fontAlgn="base" hangingPunct="0">
              <a:spcBef>
                <a:spcPct val="0"/>
              </a:spcBef>
              <a:spcAft>
                <a:spcPct val="0"/>
              </a:spcAft>
              <a:defRPr sz="2800" kern="1200">
                <a:solidFill>
                  <a:schemeClr val="tx1"/>
                </a:solidFill>
                <a:latin typeface="+mj-lt"/>
                <a:ea typeface="+mj-ea"/>
                <a:cs typeface="+mj-cs"/>
              </a:defRPr>
            </a:lvl1pPr>
            <a:lvl2pPr algn="l" rtl="0" eaLnBrk="0" fontAlgn="base" hangingPunct="0">
              <a:spcBef>
                <a:spcPct val="0"/>
              </a:spcBef>
              <a:spcAft>
                <a:spcPct val="0"/>
              </a:spcAft>
              <a:defRPr sz="2800">
                <a:solidFill>
                  <a:schemeClr val="tx1"/>
                </a:solidFill>
                <a:latin typeface="Calibri" pitchFamily="34" charset="0"/>
              </a:defRPr>
            </a:lvl2pPr>
            <a:lvl3pPr algn="l" rtl="0" eaLnBrk="0" fontAlgn="base" hangingPunct="0">
              <a:spcBef>
                <a:spcPct val="0"/>
              </a:spcBef>
              <a:spcAft>
                <a:spcPct val="0"/>
              </a:spcAft>
              <a:defRPr sz="2800">
                <a:solidFill>
                  <a:schemeClr val="tx1"/>
                </a:solidFill>
                <a:latin typeface="Calibri" pitchFamily="34" charset="0"/>
              </a:defRPr>
            </a:lvl3pPr>
            <a:lvl4pPr algn="l" rtl="0" eaLnBrk="0" fontAlgn="base" hangingPunct="0">
              <a:spcBef>
                <a:spcPct val="0"/>
              </a:spcBef>
              <a:spcAft>
                <a:spcPct val="0"/>
              </a:spcAft>
              <a:defRPr sz="2800">
                <a:solidFill>
                  <a:schemeClr val="tx1"/>
                </a:solidFill>
                <a:latin typeface="Calibri" pitchFamily="34" charset="0"/>
              </a:defRPr>
            </a:lvl4pPr>
            <a:lvl5pPr algn="l" rtl="0" eaLnBrk="0" fontAlgn="base" hangingPunct="0">
              <a:spcBef>
                <a:spcPct val="0"/>
              </a:spcBef>
              <a:spcAft>
                <a:spcPct val="0"/>
              </a:spcAft>
              <a:defRPr sz="2800">
                <a:solidFill>
                  <a:schemeClr val="tx1"/>
                </a:solidFill>
                <a:latin typeface="Calibri" pitchFamily="34" charset="0"/>
              </a:defRPr>
            </a:lvl5pPr>
            <a:lvl6pPr marL="457200" algn="l" rtl="0" fontAlgn="base">
              <a:spcBef>
                <a:spcPct val="0"/>
              </a:spcBef>
              <a:spcAft>
                <a:spcPct val="0"/>
              </a:spcAft>
              <a:defRPr sz="2800">
                <a:solidFill>
                  <a:schemeClr val="tx1"/>
                </a:solidFill>
                <a:latin typeface="Calibri" pitchFamily="34" charset="0"/>
              </a:defRPr>
            </a:lvl6pPr>
            <a:lvl7pPr marL="914400" algn="l" rtl="0" fontAlgn="base">
              <a:spcBef>
                <a:spcPct val="0"/>
              </a:spcBef>
              <a:spcAft>
                <a:spcPct val="0"/>
              </a:spcAft>
              <a:defRPr sz="2800">
                <a:solidFill>
                  <a:schemeClr val="tx1"/>
                </a:solidFill>
                <a:latin typeface="Calibri" pitchFamily="34" charset="0"/>
              </a:defRPr>
            </a:lvl7pPr>
            <a:lvl8pPr marL="1371600" algn="l" rtl="0" fontAlgn="base">
              <a:spcBef>
                <a:spcPct val="0"/>
              </a:spcBef>
              <a:spcAft>
                <a:spcPct val="0"/>
              </a:spcAft>
              <a:defRPr sz="2800">
                <a:solidFill>
                  <a:schemeClr val="tx1"/>
                </a:solidFill>
                <a:latin typeface="Calibri" pitchFamily="34" charset="0"/>
              </a:defRPr>
            </a:lvl8pPr>
            <a:lvl9pPr marL="1828800" algn="l" rtl="0" fontAlgn="base">
              <a:spcBef>
                <a:spcPct val="0"/>
              </a:spcBef>
              <a:spcAft>
                <a:spcPct val="0"/>
              </a:spcAft>
              <a:defRPr sz="2800">
                <a:solidFill>
                  <a:schemeClr val="tx1"/>
                </a:solidFill>
                <a:latin typeface="Calibri" pitchFamily="34" charset="0"/>
              </a:defRPr>
            </a:lvl9pPr>
          </a:lstStyle>
          <a:p>
            <a:r>
              <a:rPr lang="en-US" sz="3200" b="1" dirty="0" smtClean="0">
                <a:effectLst>
                  <a:outerShdw blurRad="38100" dist="38100" dir="2700000" algn="tl">
                    <a:srgbClr val="000000">
                      <a:alpha val="43137"/>
                    </a:srgbClr>
                  </a:outerShdw>
                </a:effectLst>
              </a:rPr>
              <a:t>IC ITE</a:t>
            </a:r>
            <a:endParaRPr lang="en-US" sz="3200" b="1" i="1" dirty="0" smtClean="0">
              <a:effectLst>
                <a:outerShdw blurRad="38100" dist="38100" dir="2700000" algn="tl">
                  <a:srgbClr val="000000">
                    <a:alpha val="43137"/>
                  </a:srgbClr>
                </a:outerShdw>
              </a:effectLst>
              <a:ea typeface="Dotum" panose="020B0600000101010101" pitchFamily="34" charset="-127"/>
            </a:endParaRPr>
          </a:p>
        </p:txBody>
      </p:sp>
      <p:sp>
        <p:nvSpPr>
          <p:cNvPr id="8" name="Content Placeholder 2"/>
          <p:cNvSpPr>
            <a:spLocks noGrp="1"/>
          </p:cNvSpPr>
          <p:nvPr>
            <p:ph idx="4294967295"/>
          </p:nvPr>
        </p:nvSpPr>
        <p:spPr>
          <a:xfrm>
            <a:off x="274365" y="1028070"/>
            <a:ext cx="8251995" cy="5144099"/>
          </a:xfrm>
          <a:prstGeom prst="rect">
            <a:avLst/>
          </a:prstGeom>
        </p:spPr>
        <p:txBody>
          <a:bodyPr/>
          <a:lstStyle/>
          <a:p>
            <a:pPr marL="0" indent="0">
              <a:buNone/>
            </a:pPr>
            <a:r>
              <a:rPr lang="en-US" sz="1800" dirty="0" smtClean="0"/>
              <a:t>Director James Clapper stated that Cross Domain (CD) was a hindrance to the Intelligence Community Information Technology Enterprise (IC ITE) adoption.</a:t>
            </a:r>
            <a:r>
              <a:rPr lang="en-US" sz="1800" baseline="30000" dirty="0" smtClean="0"/>
              <a:t>:</a:t>
            </a:r>
            <a:endParaRPr lang="en-US" sz="1800" dirty="0" smtClean="0"/>
          </a:p>
          <a:p>
            <a:pPr marL="685800" lvl="1"/>
            <a:endParaRPr lang="en-US" sz="1400" dirty="0" smtClean="0"/>
          </a:p>
          <a:p>
            <a:pPr marL="685800" lvl="1">
              <a:spcAft>
                <a:spcPts val="600"/>
              </a:spcAft>
              <a:buFont typeface="Arial" panose="020B0604020202020204" pitchFamily="34" charset="0"/>
              <a:buChar char="•"/>
            </a:pPr>
            <a:r>
              <a:rPr lang="en-US" sz="1800" dirty="0" smtClean="0"/>
              <a:t>(U//FOUO) IC ITE is the first IC-wide systematic and comprehensive investment in cloud computing.</a:t>
            </a:r>
          </a:p>
          <a:p>
            <a:pPr marL="685800" lvl="1">
              <a:spcAft>
                <a:spcPts val="600"/>
              </a:spcAft>
              <a:buFont typeface="Arial" panose="020B0604020202020204" pitchFamily="34" charset="0"/>
              <a:buChar char="•"/>
            </a:pPr>
            <a:r>
              <a:rPr lang="en-US" sz="1800" dirty="0" smtClean="0"/>
              <a:t>(U//FOUO) The primary goals of IC ITE are to improve IT efficiency, enhance mission effectiveness, and improve security. The combined and coordinated effort of many agencies will increase interoperability of IT systems and deepen the sharing of intelligence information across the IC. </a:t>
            </a:r>
          </a:p>
          <a:p>
            <a:pPr marL="685800" lvl="1">
              <a:spcAft>
                <a:spcPts val="600"/>
              </a:spcAft>
              <a:buFont typeface="Arial" panose="020B0604020202020204" pitchFamily="34" charset="0"/>
              <a:buChar char="•"/>
            </a:pPr>
            <a:r>
              <a:rPr lang="en-US" sz="1800" dirty="0" smtClean="0"/>
              <a:t>(U//FOUO) Multiple IC element expressed concerns with CD. IC elements must operate on multiple domains.  The lack of Enterprise Cross Domain Solutions (ECDS) hinders intelligence integration and impedes timely collaboration.</a:t>
            </a:r>
          </a:p>
          <a:p>
            <a:pPr marL="685800" lvl="1">
              <a:spcAft>
                <a:spcPts val="600"/>
              </a:spcAft>
              <a:buFont typeface="Arial" panose="020B0604020202020204" pitchFamily="34" charset="0"/>
              <a:buChar char="•"/>
            </a:pPr>
            <a:r>
              <a:rPr lang="en-US" sz="1800" dirty="0" smtClean="0"/>
              <a:t>(U//FOUO) IC elements must interoperate with other domains to achieve mission success, both within and across the IC and DoD.</a:t>
            </a:r>
          </a:p>
          <a:p>
            <a:pPr marL="685800" lvl="1"/>
            <a:endParaRPr lang="en-US" sz="1600" dirty="0" smtClean="0"/>
          </a:p>
        </p:txBody>
      </p:sp>
      <p:sp>
        <p:nvSpPr>
          <p:cNvPr id="7" name="Footer Placeholder 4"/>
          <p:cNvSpPr txBox="1">
            <a:spLocks/>
          </p:cNvSpPr>
          <p:nvPr/>
        </p:nvSpPr>
        <p:spPr>
          <a:xfrm>
            <a:off x="2224456" y="12071"/>
            <a:ext cx="4695089" cy="365125"/>
          </a:xfrm>
          <a:prstGeom prst="rect">
            <a:avLst/>
          </a:prstGeom>
        </p:spPr>
        <p:txBody>
          <a:bodyPr vert="horz" lIns="91440" tIns="45720" rIns="91440" bIns="45720" rtlCol="0" anchor="ctr"/>
          <a:lstStyle>
            <a:lvl1pPr>
              <a:defRPr sz="1050">
                <a:solidFill>
                  <a:schemeClr val="tx2"/>
                </a:solidFill>
                <a:latin typeface="Times New Roman" pitchFamily="18" charset="0"/>
                <a:cs typeface="Times New Roman" pitchFamily="18" charset="0"/>
              </a:defRPr>
            </a:lvl1pPr>
          </a:lstStyle>
          <a:p>
            <a:pPr algn="ctr">
              <a:defRPr/>
            </a:pPr>
            <a:r>
              <a:rPr lang="en-US" dirty="0" smtClean="0">
                <a:solidFill>
                  <a:schemeClr val="tx1"/>
                </a:solidFill>
              </a:rPr>
              <a:t>UNCLASSIFIED//FOR OFFICIAL USE ONLY</a:t>
            </a:r>
          </a:p>
        </p:txBody>
      </p:sp>
      <p:sp>
        <p:nvSpPr>
          <p:cNvPr id="9" name="Footer Placeholder 4"/>
          <p:cNvSpPr txBox="1">
            <a:spLocks/>
          </p:cNvSpPr>
          <p:nvPr/>
        </p:nvSpPr>
        <p:spPr>
          <a:xfrm>
            <a:off x="2224456" y="6474534"/>
            <a:ext cx="4695089" cy="365125"/>
          </a:xfrm>
          <a:prstGeom prst="rect">
            <a:avLst/>
          </a:prstGeom>
        </p:spPr>
        <p:txBody>
          <a:bodyPr vert="horz" lIns="91440" tIns="45720" rIns="91440" bIns="45720" rtlCol="0" anchor="ctr"/>
          <a:lstStyle>
            <a:lvl1pPr>
              <a:defRPr sz="1050">
                <a:solidFill>
                  <a:schemeClr val="tx2"/>
                </a:solidFill>
                <a:latin typeface="Times New Roman" pitchFamily="18" charset="0"/>
                <a:cs typeface="Times New Roman" pitchFamily="18" charset="0"/>
              </a:defRPr>
            </a:lvl1pPr>
          </a:lstStyle>
          <a:p>
            <a:pPr algn="ctr">
              <a:defRPr/>
            </a:pPr>
            <a:r>
              <a:rPr lang="en-US" dirty="0" smtClean="0">
                <a:solidFill>
                  <a:schemeClr val="tx1"/>
                </a:solidFill>
              </a:rPr>
              <a:t>UNCLASSIFIED//FOR OFFICIAL USE ONLY</a:t>
            </a:r>
          </a:p>
        </p:txBody>
      </p:sp>
    </p:spTree>
    <p:extLst>
      <p:ext uri="{BB962C8B-B14F-4D97-AF65-F5344CB8AC3E}">
        <p14:creationId xmlns:p14="http://schemas.microsoft.com/office/powerpoint/2010/main" val="2600748031"/>
      </p:ext>
    </p:extLst>
  </p:cSld>
  <p:clrMapOvr>
    <a:masterClrMapping/>
  </p:clrMapOvr>
  <p:transition/>
  <p:timing>
    <p:tnLst>
      <p:par>
        <p:cTn id="1" dur="indefinite" restart="never" nodeType="tmRoot"/>
      </p:par>
    </p:tnLst>
  </p:timing>
</p:sld>
</file>

<file path=ppt/theme/theme1.xml><?xml version="1.0" encoding="utf-8"?>
<a:theme xmlns:a="http://schemas.openxmlformats.org/drawingml/2006/main" name="UCDSMO">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Solstice">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UCDSMO</Template>
  <TotalTime>5990</TotalTime>
  <Words>566</Words>
  <Application>Microsoft Office PowerPoint</Application>
  <PresentationFormat>On-screen Show (4:3)</PresentationFormat>
  <Paragraphs>49</Paragraphs>
  <Slides>9</Slides>
  <Notes>8</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9</vt:i4>
      </vt:variant>
    </vt:vector>
  </HeadingPairs>
  <TitlesOfParts>
    <vt:vector size="16" baseType="lpstr">
      <vt:lpstr>Arial Unicode MS</vt:lpstr>
      <vt:lpstr>Dotum</vt:lpstr>
      <vt:lpstr>Arial</vt:lpstr>
      <vt:lpstr>Calibri</vt:lpstr>
      <vt:lpstr>Times New Roman</vt:lpstr>
      <vt:lpstr>Wingdings</vt:lpstr>
      <vt:lpstr>UCDSMO</vt:lpstr>
      <vt:lpstr> Unified Cross Domain Services Management Office (UCDSMO)  </vt:lpstr>
      <vt:lpstr>PowerPoint Presentation</vt:lpstr>
      <vt:lpstr>PowerPoint Presentation</vt:lpstr>
      <vt:lpstr>PowerPoint Presentation</vt:lpstr>
      <vt:lpstr>PowerPoint Presentation</vt:lpstr>
      <vt:lpstr>PowerPoint Presentation</vt:lpstr>
      <vt:lpstr>Phone:   240-373-0796 Email:   info-ucdsmo@nsa.gov  NIPR:   https://intelshare.intelink.gov/sites/ucdsmo/  SIPR:   http://intelshare.intelink.sgov.gov/sites/ucdsmo/  JWICS:   http://intelshare.intelink.ic.gov/sites/ucdsmo </vt:lpstr>
      <vt:lpstr>PowerPoint Presentation</vt:lpstr>
      <vt:lpstr>PowerPoint Presentation</vt:lpstr>
    </vt:vector>
  </TitlesOfParts>
  <Company>.</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dccapro</dc:creator>
  <cp:lastModifiedBy>Sollers, Erica D.</cp:lastModifiedBy>
  <cp:revision>508</cp:revision>
  <cp:lastPrinted>2016-10-25T22:12:50Z</cp:lastPrinted>
  <dcterms:created xsi:type="dcterms:W3CDTF">2014-06-19T14:30:20Z</dcterms:created>
  <dcterms:modified xsi:type="dcterms:W3CDTF">2016-10-27T13:44:16Z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LASSIFICATION">
    <vt:lpwstr>SECRET</vt:lpwstr>
  </property>
  <property fmtid="{D5CDD505-2E9C-101B-9397-08002B2CF9AE}" pid="3" name="DISSEMINATION">
    <vt:lpwstr>NOFORN</vt:lpwstr>
  </property>
  <property fmtid="{D5CDD505-2E9C-101B-9397-08002B2CF9AE}" pid="4" name="DECLASSIFYBY">
    <vt:lpwstr>MMMCKIN</vt:lpwstr>
  </property>
  <property fmtid="{D5CDD505-2E9C-101B-9397-08002B2CF9AE}" pid="5" name="DERIVEDFROM">
    <vt:lpwstr>NSA/CSSM 1-52</vt:lpwstr>
  </property>
  <property fmtid="{D5CDD505-2E9C-101B-9397-08002B2CF9AE}" pid="6" name="DERIVEDDATED">
    <vt:lpwstr>20130930</vt:lpwstr>
  </property>
  <property fmtid="{D5CDD505-2E9C-101B-9397-08002B2CF9AE}" pid="7" name="DECLASSIFYON">
    <vt:lpwstr>20410601</vt:lpwstr>
  </property>
</Properties>
</file>