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</p:sldIdLst>
  <p:sldSz cx="32918400" cy="43891200"/>
  <p:notesSz cx="6858000" cy="9144000"/>
  <p:defaultTextStyle>
    <a:defPPr>
      <a:defRPr lang="en-US"/>
    </a:defPPr>
    <a:lvl1pPr marL="0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93947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87893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581840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775781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969727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3163674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357619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551566" algn="l" defTabSz="219394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" d="100"/>
          <a:sy n="11" d="100"/>
        </p:scale>
        <p:origin x="-2584" y="-128"/>
      </p:cViewPr>
      <p:guideLst>
        <p:guide orient="horz" pos="13824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/>
          <p:cNvSpPr>
            <a:spLocks noGrp="1"/>
          </p:cNvSpPr>
          <p:nvPr>
            <p:ph type="title" hasCustomPrompt="1"/>
          </p:nvPr>
        </p:nvSpPr>
        <p:spPr>
          <a:xfrm>
            <a:off x="1556046" y="1702514"/>
            <a:ext cx="30015268" cy="4032601"/>
          </a:xfrm>
          <a:prstGeom prst="rect">
            <a:avLst/>
          </a:prstGeom>
        </p:spPr>
        <p:txBody>
          <a:bodyPr lIns="91428" tIns="45714" rIns="91428" bIns="45714">
            <a:normAutofit/>
          </a:bodyPr>
          <a:lstStyle>
            <a:lvl1pPr algn="l">
              <a:defRPr sz="8400" b="1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 smtClean="0"/>
              <a:t>Click to add a Poster Title</a:t>
            </a:r>
            <a:endParaRPr lang="en-US" dirty="0"/>
          </a:p>
        </p:txBody>
      </p:sp>
      <p:sp>
        <p:nvSpPr>
          <p:cNvPr id="9" name="Text Placeholder 20"/>
          <p:cNvSpPr>
            <a:spLocks noGrp="1"/>
          </p:cNvSpPr>
          <p:nvPr>
            <p:ph type="body" sz="quarter" idx="16" hasCustomPrompt="1"/>
          </p:nvPr>
        </p:nvSpPr>
        <p:spPr>
          <a:xfrm>
            <a:off x="1556046" y="6965018"/>
            <a:ext cx="30015268" cy="1295399"/>
          </a:xfrm>
          <a:prstGeom prst="rect">
            <a:avLst/>
          </a:prstGeom>
        </p:spPr>
        <p:txBody>
          <a:bodyPr lIns="91428" tIns="45714" rIns="91428" bIns="45714">
            <a:noAutofit/>
          </a:bodyPr>
          <a:lstStyle>
            <a:lvl1pPr algn="l">
              <a:buNone/>
              <a:defRPr sz="500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Click to add Project URL</a:t>
            </a:r>
            <a:endParaRPr lang="en-US" dirty="0"/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1556046" y="5787863"/>
            <a:ext cx="30015268" cy="1177156"/>
          </a:xfrm>
          <a:prstGeom prst="rect">
            <a:avLst/>
          </a:prstGeom>
        </p:spPr>
        <p:txBody>
          <a:bodyPr lIns="91428" tIns="45714" rIns="91428" bIns="45714" anchor="ctr">
            <a:noAutofit/>
          </a:bodyPr>
          <a:lstStyle>
            <a:lvl1pPr algn="l">
              <a:buNone/>
              <a:defRPr sz="620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Click to add PIs: PI Names and Affiliations </a:t>
            </a:r>
            <a:endParaRPr lang="en-US" dirty="0"/>
          </a:p>
        </p:txBody>
      </p:sp>
      <p:sp>
        <p:nvSpPr>
          <p:cNvPr id="15" name="Content Placeholder 27"/>
          <p:cNvSpPr>
            <a:spLocks noGrp="1"/>
          </p:cNvSpPr>
          <p:nvPr>
            <p:ph sz="quarter" idx="19"/>
          </p:nvPr>
        </p:nvSpPr>
        <p:spPr>
          <a:xfrm>
            <a:off x="1571213" y="25324999"/>
            <a:ext cx="30000101" cy="6096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lIns="91428" tIns="45714" rIns="91428" bIns="45714" numCol="2">
            <a:normAutofit/>
          </a:bodyPr>
          <a:lstStyle>
            <a:lvl1pPr marL="457145" indent="-640003" algn="l">
              <a:defRPr sz="6000">
                <a:solidFill>
                  <a:schemeClr val="tx1"/>
                </a:solidFill>
                <a:latin typeface="+mj-lt"/>
              </a:defRPr>
            </a:lvl1pPr>
            <a:lvl2pPr marL="1554294" indent="-731433" algn="l">
              <a:defRPr sz="5000">
                <a:solidFill>
                  <a:schemeClr val="tx1"/>
                </a:solidFill>
                <a:latin typeface="+mj-lt"/>
              </a:defRPr>
            </a:lvl2pPr>
            <a:lvl3pPr marL="2102867" indent="-457145" algn="l">
              <a:defRPr sz="4300">
                <a:solidFill>
                  <a:schemeClr val="tx1"/>
                </a:solidFill>
                <a:latin typeface="+mj-lt"/>
              </a:defRPr>
            </a:lvl3pPr>
            <a:lvl4pPr marL="2834300" indent="-640003" algn="l">
              <a:defRPr sz="4100">
                <a:solidFill>
                  <a:schemeClr val="tx1"/>
                </a:solidFill>
                <a:latin typeface="+mj-lt"/>
              </a:defRPr>
            </a:lvl4pPr>
            <a:lvl5pPr marL="3382875" indent="-457145" algn="l">
              <a:defRPr sz="3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half" idx="20"/>
          </p:nvPr>
        </p:nvSpPr>
        <p:spPr>
          <a:xfrm>
            <a:off x="1581743" y="32313096"/>
            <a:ext cx="9674904" cy="6454145"/>
          </a:xfrm>
          <a:prstGeom prst="rect">
            <a:avLst/>
          </a:prstGeom>
        </p:spPr>
        <p:txBody>
          <a:bodyPr lIns="91428" tIns="45714" rIns="91428" bIns="45714"/>
          <a:lstStyle>
            <a:lvl1pPr marL="548575" indent="-548575">
              <a:defRPr sz="6000">
                <a:solidFill>
                  <a:srgbClr val="FFFFFF"/>
                </a:solidFill>
              </a:defRPr>
            </a:lvl1pPr>
            <a:lvl2pPr marL="2560013" indent="-731433">
              <a:defRPr sz="4800">
                <a:solidFill>
                  <a:srgbClr val="FFFFFF"/>
                </a:solidFill>
              </a:defRPr>
            </a:lvl2pPr>
            <a:lvl3pPr marL="3108587" indent="-457145">
              <a:defRPr sz="4300">
                <a:solidFill>
                  <a:srgbClr val="FFFFFF"/>
                </a:solidFill>
              </a:defRPr>
            </a:lvl3pPr>
            <a:lvl4pPr marL="3931448" indent="-457145">
              <a:defRPr sz="3600">
                <a:solidFill>
                  <a:srgbClr val="FFFFFF"/>
                </a:solidFill>
              </a:defRPr>
            </a:lvl4pPr>
            <a:lvl5pPr marL="4388594" indent="-457145">
              <a:defRPr sz="3600">
                <a:solidFill>
                  <a:srgbClr val="FFFFFF"/>
                </a:solidFill>
              </a:defRPr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sz="half" idx="21"/>
          </p:nvPr>
        </p:nvSpPr>
        <p:spPr>
          <a:xfrm>
            <a:off x="1571213" y="15133140"/>
            <a:ext cx="14537795" cy="9290083"/>
          </a:xfrm>
          <a:prstGeom prst="rect">
            <a:avLst/>
          </a:prstGeom>
        </p:spPr>
        <p:txBody>
          <a:bodyPr lIns="91428" tIns="45714" rIns="91428" bIns="45714"/>
          <a:lstStyle>
            <a:lvl1pPr marL="457145" indent="-640003">
              <a:defRPr sz="6000">
                <a:solidFill>
                  <a:srgbClr val="FFFFFF"/>
                </a:solidFill>
              </a:defRPr>
            </a:lvl1pPr>
            <a:lvl2pPr marL="1645722" indent="-731433">
              <a:defRPr sz="4800">
                <a:solidFill>
                  <a:srgbClr val="FFFFFF"/>
                </a:solidFill>
              </a:defRPr>
            </a:lvl2pPr>
            <a:lvl3pPr marL="2194297" indent="-457145">
              <a:defRPr sz="4300">
                <a:solidFill>
                  <a:srgbClr val="FFFFFF"/>
                </a:solidFill>
              </a:defRPr>
            </a:lvl3pPr>
            <a:lvl4pPr marL="2834300" indent="-457145">
              <a:defRPr sz="3600">
                <a:solidFill>
                  <a:srgbClr val="FFFFFF"/>
                </a:solidFill>
              </a:defRPr>
            </a:lvl4pPr>
            <a:lvl5pPr marL="3291445" indent="-457145">
              <a:defRPr sz="3600">
                <a:solidFill>
                  <a:srgbClr val="FFFFFF"/>
                </a:solidFill>
              </a:defRPr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22"/>
          </p:nvPr>
        </p:nvSpPr>
        <p:spPr>
          <a:xfrm>
            <a:off x="16809395" y="15133140"/>
            <a:ext cx="14537795" cy="9290083"/>
          </a:xfrm>
          <a:prstGeom prst="rect">
            <a:avLst/>
          </a:prstGeom>
        </p:spPr>
        <p:txBody>
          <a:bodyPr lIns="91428" tIns="45714" rIns="91428" bIns="45714"/>
          <a:lstStyle>
            <a:lvl1pPr marL="457145" indent="-640003">
              <a:defRPr sz="6000">
                <a:solidFill>
                  <a:srgbClr val="FFFFFF"/>
                </a:solidFill>
              </a:defRPr>
            </a:lvl1pPr>
            <a:lvl2pPr marL="1645722" indent="-731433">
              <a:defRPr sz="4800">
                <a:solidFill>
                  <a:srgbClr val="FFFFFF"/>
                </a:solidFill>
              </a:defRPr>
            </a:lvl2pPr>
            <a:lvl3pPr marL="2194297" indent="-457145">
              <a:defRPr sz="4300">
                <a:solidFill>
                  <a:srgbClr val="FFFFFF"/>
                </a:solidFill>
              </a:defRPr>
            </a:lvl3pPr>
            <a:lvl4pPr marL="2834300" indent="-457145">
              <a:defRPr sz="3600">
                <a:solidFill>
                  <a:srgbClr val="FFFFFF"/>
                </a:solidFill>
              </a:defRPr>
            </a:lvl4pPr>
            <a:lvl5pPr marL="3291445" indent="-457145">
              <a:defRPr sz="3600">
                <a:solidFill>
                  <a:srgbClr val="FFFFFF"/>
                </a:solidFill>
              </a:defRPr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0" name="Content Placeholder 2"/>
          <p:cNvSpPr>
            <a:spLocks noGrp="1"/>
          </p:cNvSpPr>
          <p:nvPr>
            <p:ph sz="half" idx="23"/>
          </p:nvPr>
        </p:nvSpPr>
        <p:spPr>
          <a:xfrm>
            <a:off x="11747818" y="32361565"/>
            <a:ext cx="9674904" cy="6454145"/>
          </a:xfrm>
          <a:prstGeom prst="rect">
            <a:avLst/>
          </a:prstGeom>
        </p:spPr>
        <p:txBody>
          <a:bodyPr lIns="91428" tIns="45714" rIns="91428" bIns="45714"/>
          <a:lstStyle>
            <a:lvl1pPr marL="548575" indent="-548575">
              <a:defRPr sz="6000">
                <a:solidFill>
                  <a:srgbClr val="FFFFFF"/>
                </a:solidFill>
              </a:defRPr>
            </a:lvl1pPr>
            <a:lvl2pPr marL="2560013" indent="-731433">
              <a:defRPr sz="4800">
                <a:solidFill>
                  <a:srgbClr val="FFFFFF"/>
                </a:solidFill>
              </a:defRPr>
            </a:lvl2pPr>
            <a:lvl3pPr marL="3108587" indent="-457145">
              <a:defRPr sz="4300">
                <a:solidFill>
                  <a:srgbClr val="FFFFFF"/>
                </a:solidFill>
              </a:defRPr>
            </a:lvl3pPr>
            <a:lvl4pPr marL="3931448" indent="-457145">
              <a:defRPr sz="3600">
                <a:solidFill>
                  <a:srgbClr val="FFFFFF"/>
                </a:solidFill>
              </a:defRPr>
            </a:lvl4pPr>
            <a:lvl5pPr marL="4388594" indent="-457145">
              <a:defRPr sz="3600">
                <a:solidFill>
                  <a:srgbClr val="FFFFFF"/>
                </a:solidFill>
              </a:defRPr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1" name="Content Placeholder 2"/>
          <p:cNvSpPr>
            <a:spLocks noGrp="1"/>
          </p:cNvSpPr>
          <p:nvPr>
            <p:ph sz="half" idx="24"/>
          </p:nvPr>
        </p:nvSpPr>
        <p:spPr>
          <a:xfrm>
            <a:off x="21896409" y="32361565"/>
            <a:ext cx="9674904" cy="6454145"/>
          </a:xfrm>
          <a:prstGeom prst="rect">
            <a:avLst/>
          </a:prstGeom>
        </p:spPr>
        <p:txBody>
          <a:bodyPr lIns="91428" tIns="45714" rIns="91428" bIns="45714"/>
          <a:lstStyle>
            <a:lvl1pPr marL="548575" indent="-548575">
              <a:defRPr sz="6000">
                <a:solidFill>
                  <a:srgbClr val="FFFFFF"/>
                </a:solidFill>
              </a:defRPr>
            </a:lvl1pPr>
            <a:lvl2pPr marL="2560013" indent="-731433">
              <a:defRPr sz="4800">
                <a:solidFill>
                  <a:srgbClr val="FFFFFF"/>
                </a:solidFill>
              </a:defRPr>
            </a:lvl2pPr>
            <a:lvl3pPr marL="3108587" indent="-457145">
              <a:defRPr sz="4300">
                <a:solidFill>
                  <a:srgbClr val="FFFFFF"/>
                </a:solidFill>
              </a:defRPr>
            </a:lvl3pPr>
            <a:lvl4pPr marL="3931448" indent="-457145">
              <a:defRPr sz="3600">
                <a:solidFill>
                  <a:srgbClr val="FFFFFF"/>
                </a:solidFill>
              </a:defRPr>
            </a:lvl4pPr>
            <a:lvl5pPr marL="4388594" indent="-457145">
              <a:defRPr sz="3600">
                <a:solidFill>
                  <a:srgbClr val="FFFFFF"/>
                </a:solidFill>
              </a:defRPr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25" hasCustomPrompt="1"/>
          </p:nvPr>
        </p:nvSpPr>
        <p:spPr>
          <a:xfrm>
            <a:off x="1556046" y="10640499"/>
            <a:ext cx="30015268" cy="4492642"/>
          </a:xfrm>
          <a:prstGeom prst="rect">
            <a:avLst/>
          </a:prstGeom>
        </p:spPr>
        <p:txBody>
          <a:bodyPr lIns="91428" tIns="45714" rIns="91428" bIns="45714"/>
          <a:lstStyle>
            <a:lvl1pPr marL="0" indent="0">
              <a:buNone/>
              <a:defRPr sz="6000" baseline="0">
                <a:solidFill>
                  <a:srgbClr val="FFFFFF"/>
                </a:solidFill>
              </a:defRPr>
            </a:lvl1pPr>
            <a:lvl2pPr marL="1645722" indent="-731433">
              <a:defRPr sz="4800">
                <a:solidFill>
                  <a:srgbClr val="FFFFFF"/>
                </a:solidFill>
              </a:defRPr>
            </a:lvl2pPr>
            <a:lvl3pPr marL="2194297" indent="-457145">
              <a:defRPr sz="4300">
                <a:solidFill>
                  <a:srgbClr val="FFFFFF"/>
                </a:solidFill>
              </a:defRPr>
            </a:lvl3pPr>
            <a:lvl4pPr marL="2834300" indent="-457145">
              <a:defRPr sz="3600">
                <a:solidFill>
                  <a:srgbClr val="FFFFFF"/>
                </a:solidFill>
              </a:defRPr>
            </a:lvl4pPr>
            <a:lvl5pPr marL="3291445" indent="-457145">
              <a:defRPr sz="3600">
                <a:solidFill>
                  <a:srgbClr val="FFFFFF"/>
                </a:solidFill>
              </a:defRPr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dirty="0" smtClean="0"/>
              <a:t>Use this space as you wish, but consider this structure.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725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2918397" cy="4389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651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xStyles>
    <p:titleStyle>
      <a:lvl1pPr algn="ctr" defTabSz="2194297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722" indent="-1645722" algn="l" defTabSz="2194297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731" indent="-1371436" algn="l" defTabSz="2194297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742" indent="-1097148" algn="l" defTabSz="2194297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039" indent="-1097148" algn="l" defTabSz="2194297" rtl="0" eaLnBrk="1" latinLnBrk="0" hangingPunct="1">
        <a:spcBef>
          <a:spcPct val="20000"/>
        </a:spcBef>
        <a:buFont typeface="Arial"/>
        <a:buChar char="–"/>
        <a:defRPr sz="9700" kern="1200">
          <a:solidFill>
            <a:schemeClr val="tx1"/>
          </a:solidFill>
          <a:latin typeface="+mn-lt"/>
          <a:ea typeface="+mn-ea"/>
          <a:cs typeface="+mn-cs"/>
        </a:defRPr>
      </a:lvl4pPr>
      <a:lvl5pPr marL="9874334" indent="-1097148" algn="l" defTabSz="2194297" rtl="0" eaLnBrk="1" latinLnBrk="0" hangingPunct="1">
        <a:spcBef>
          <a:spcPct val="20000"/>
        </a:spcBef>
        <a:buFont typeface="Arial"/>
        <a:buChar char="»"/>
        <a:defRPr sz="97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631" indent="-1097148" algn="l" defTabSz="2194297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928" indent="-1097148" algn="l" defTabSz="2194297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7225" indent="-1097148" algn="l" defTabSz="2194297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1521" indent="-1097148" algn="l" defTabSz="2194297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97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594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890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777187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484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781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0076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4373" algn="l" defTabSz="219429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1556047" y="6912271"/>
            <a:ext cx="31362354" cy="12954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1556047" y="5735115"/>
            <a:ext cx="31362354" cy="117715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half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half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63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144</TotalTime>
  <Words>0</Words>
  <Application>Microsoft Macintosh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Vanderbilt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Karns</dc:creator>
  <cp:lastModifiedBy>Amy Karns</cp:lastModifiedBy>
  <cp:revision>19</cp:revision>
  <dcterms:created xsi:type="dcterms:W3CDTF">2015-11-02T16:42:22Z</dcterms:created>
  <dcterms:modified xsi:type="dcterms:W3CDTF">2016-10-13T20:57:08Z</dcterms:modified>
</cp:coreProperties>
</file>