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92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6688165" cy="657244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2" name="Picture 1" descr="rightsidebar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54281"/>
            <a:ext cx="1981200" cy="6563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6688165" cy="657244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882784" y="3090397"/>
            <a:ext cx="5960220" cy="1320800"/>
          </a:xfrm>
          <a:prstGeom prst="rect">
            <a:avLst/>
          </a:prstGeom>
          <a:solidFill>
            <a:schemeClr val="bg2">
              <a:lumMod val="5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0" y="152400"/>
            <a:ext cx="7366246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1800" y="355847"/>
            <a:ext cx="70604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entafoilTangle4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1369161" cy="13454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23100" y="114300"/>
            <a:ext cx="1981200" cy="3568700"/>
          </a:xfrm>
        </p:spPr>
        <p:txBody>
          <a:bodyPr>
            <a:normAutofit/>
          </a:bodyPr>
          <a:lstStyle/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sz="1100" dirty="0" smtClean="0"/>
              <a:t>Scalability and </a:t>
            </a:r>
            <a:r>
              <a:rPr lang="en-US" sz="1100" dirty="0" err="1" smtClean="0"/>
              <a:t>Composability</a:t>
            </a:r>
            <a:endParaRPr lang="en-US" sz="1100" dirty="0" smtClean="0"/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sz="1100" dirty="0" smtClean="0"/>
              <a:t>Policy-Governed Secure Collaboration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sz="1100" dirty="0" smtClean="0"/>
              <a:t>Security-</a:t>
            </a:r>
            <a:r>
              <a:rPr lang="en-US" sz="1100" dirty="0" smtClean="0"/>
              <a:t>Metrics-Driven Evaluation</a:t>
            </a:r>
            <a:r>
              <a:rPr lang="en-US" sz="1100" dirty="0" smtClean="0"/>
              <a:t>, Design, Development and Deployment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sz="1100" dirty="0" smtClean="0"/>
              <a:t>Resilient Architectures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sz="1100" dirty="0" smtClean="0"/>
              <a:t>Understanding and Accounting for Human Behavior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51720"/>
            <a:ext cx="6553200" cy="182880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algn="ctr"/>
            <a:r>
              <a:rPr lang="en-U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Science of security</a:t>
            </a:r>
            <a:br>
              <a:rPr lang="en-US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Hard Problems</a:t>
            </a:r>
            <a:endParaRPr lang="en-US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190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43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46</TotalTime>
  <Words>32</Words>
  <Application>Microsoft Macintosh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Grid</vt:lpstr>
      <vt:lpstr> Science of security Hard Problems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Hard Problems</dc:title>
  <dc:creator>Amy Karns</dc:creator>
  <cp:lastModifiedBy>Amy Karns</cp:lastModifiedBy>
  <cp:revision>6</cp:revision>
  <dcterms:created xsi:type="dcterms:W3CDTF">2014-08-27T15:05:45Z</dcterms:created>
  <dcterms:modified xsi:type="dcterms:W3CDTF">2014-08-29T19:31:06Z</dcterms:modified>
</cp:coreProperties>
</file>