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6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entafoilTangle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" t="10788" r="84" b="8236"/>
          <a:stretch/>
        </p:blipFill>
        <p:spPr>
          <a:xfrm>
            <a:off x="-25400" y="0"/>
            <a:ext cx="9169400" cy="6858000"/>
          </a:xfrm>
          <a:prstGeom prst="rect">
            <a:avLst/>
          </a:prstGeom>
          <a:ln>
            <a:noFill/>
          </a:ln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2052960"/>
            <a:ext cx="91440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PentafoilTangle4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6688165" cy="657244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882784" y="3090397"/>
            <a:ext cx="5960220" cy="1320800"/>
          </a:xfrm>
          <a:prstGeom prst="rect">
            <a:avLst/>
          </a:prstGeom>
          <a:solidFill>
            <a:schemeClr val="bg2">
              <a:lumMod val="50000"/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00200" y="152400"/>
            <a:ext cx="7366246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1800" y="355847"/>
            <a:ext cx="70604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6CAA287-F830-C540-837D-914746AEA4C9}" type="datetimeFigureOut">
              <a:rPr lang="en-US" smtClean="0"/>
              <a:t>9/22/14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DFE5709-0FCD-A34E-BC89-F90EDE83EB4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PentafoilTangle4.JP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7" r="2771"/>
          <a:stretch/>
        </p:blipFill>
        <p:spPr>
          <a:xfrm>
            <a:off x="154839" y="154281"/>
            <a:ext cx="1369161" cy="13454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7000" y="2251720"/>
            <a:ext cx="9271000" cy="1828800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pPr algn="ctr"/>
            <a:r>
              <a:rPr lang="en-US" sz="5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5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Science of security</a:t>
            </a:r>
            <a:br>
              <a:rPr lang="en-US" sz="5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5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Hard Problems</a:t>
            </a:r>
            <a:endParaRPr lang="en-US" sz="5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190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43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52</TotalTime>
  <Words>4</Words>
  <Application>Microsoft Macintosh PowerPoint</Application>
  <PresentationFormat>On-screen Show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Grid</vt:lpstr>
      <vt:lpstr> Science of security Hard Problems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Hard Problems</dc:title>
  <dc:creator>Amy Karns</dc:creator>
  <cp:lastModifiedBy>Amy Karns</cp:lastModifiedBy>
  <cp:revision>8</cp:revision>
  <dcterms:created xsi:type="dcterms:W3CDTF">2014-08-27T15:05:45Z</dcterms:created>
  <dcterms:modified xsi:type="dcterms:W3CDTF">2014-09-22T18:36:05Z</dcterms:modified>
</cp:coreProperties>
</file>