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85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entafoilTangle4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" r="2771"/>
          <a:stretch/>
        </p:blipFill>
        <p:spPr>
          <a:xfrm>
            <a:off x="154839" y="154281"/>
            <a:ext cx="6688165" cy="6572447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82784" y="2324100"/>
            <a:ext cx="5960220" cy="1320800"/>
          </a:xfrm>
          <a:prstGeom prst="rect">
            <a:avLst/>
          </a:prstGeom>
          <a:solidFill>
            <a:schemeClr val="bg2">
              <a:lumMod val="50000"/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6CAA287-F830-C540-837D-914746AEA4C9}" type="datetimeFigureOut">
              <a:rPr lang="en-US" smtClean="0"/>
              <a:t>8/27/14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entafoilTangle4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" r="2771"/>
          <a:stretch/>
        </p:blipFill>
        <p:spPr>
          <a:xfrm>
            <a:off x="154839" y="154281"/>
            <a:ext cx="6688165" cy="6572447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882784" y="3090397"/>
            <a:ext cx="5960220" cy="1320800"/>
          </a:xfrm>
          <a:prstGeom prst="rect">
            <a:avLst/>
          </a:prstGeom>
          <a:solidFill>
            <a:schemeClr val="bg2">
              <a:lumMod val="50000"/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CAA287-F830-C540-837D-914746AEA4C9}" type="datetimeFigureOut">
              <a:rPr lang="en-US" smtClean="0"/>
              <a:t>8/27/14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8/27/14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00200" y="152400"/>
            <a:ext cx="7366246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01800" y="355847"/>
            <a:ext cx="70604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76CAA287-F830-C540-837D-914746AEA4C9}" type="datetimeFigureOut">
              <a:rPr lang="en-US" smtClean="0"/>
              <a:t>8/27/14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PentafoilTangle4.JP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" r="2771"/>
          <a:stretch/>
        </p:blipFill>
        <p:spPr>
          <a:xfrm>
            <a:off x="154839" y="154281"/>
            <a:ext cx="1369161" cy="13454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1282700"/>
            <a:ext cx="1981200" cy="3695700"/>
          </a:xfrm>
        </p:spPr>
        <p:txBody>
          <a:bodyPr>
            <a:normAutofit fontScale="62500" lnSpcReduction="20000"/>
          </a:bodyPr>
          <a:lstStyle/>
          <a:p>
            <a:pPr marL="365760" indent="-274320">
              <a:lnSpc>
                <a:spcPct val="120000"/>
              </a:lnSpc>
              <a:spcBef>
                <a:spcPts val="600"/>
              </a:spcBef>
              <a:buClrTx/>
              <a:buFont typeface="+mj-ea"/>
              <a:buAutoNum type="circleNumDbPlain"/>
            </a:pPr>
            <a:r>
              <a:rPr lang="en-US" dirty="0" smtClean="0"/>
              <a:t>Scalability and </a:t>
            </a:r>
            <a:r>
              <a:rPr lang="en-US" dirty="0" err="1" smtClean="0"/>
              <a:t>Composability</a:t>
            </a:r>
            <a:endParaRPr lang="en-US" dirty="0" smtClean="0"/>
          </a:p>
          <a:p>
            <a:pPr marL="365760" indent="-274320">
              <a:lnSpc>
                <a:spcPct val="120000"/>
              </a:lnSpc>
              <a:spcBef>
                <a:spcPts val="600"/>
              </a:spcBef>
              <a:buClrTx/>
              <a:buFont typeface="+mj-ea"/>
              <a:buAutoNum type="circleNumDbPlain"/>
            </a:pPr>
            <a:r>
              <a:rPr lang="en-US" dirty="0" smtClean="0"/>
              <a:t>Policy-Governed Secure Collaboration</a:t>
            </a:r>
          </a:p>
          <a:p>
            <a:pPr marL="365760" indent="-274320">
              <a:lnSpc>
                <a:spcPct val="120000"/>
              </a:lnSpc>
              <a:spcBef>
                <a:spcPts val="600"/>
              </a:spcBef>
              <a:buClrTx/>
              <a:buFont typeface="+mj-ea"/>
              <a:buAutoNum type="circleNumDbPlain"/>
            </a:pPr>
            <a:r>
              <a:rPr lang="en-US" dirty="0" smtClean="0"/>
              <a:t>Security-Metrics-Driven Evaluation, Design, Development and Deployment</a:t>
            </a:r>
          </a:p>
          <a:p>
            <a:pPr marL="365760" indent="-274320">
              <a:lnSpc>
                <a:spcPct val="120000"/>
              </a:lnSpc>
              <a:spcBef>
                <a:spcPts val="600"/>
              </a:spcBef>
              <a:buClrTx/>
              <a:buFont typeface="+mj-ea"/>
              <a:buAutoNum type="circleNumDbPlain"/>
            </a:pPr>
            <a:r>
              <a:rPr lang="en-US" dirty="0" smtClean="0"/>
              <a:t>Resilient Architectures</a:t>
            </a:r>
          </a:p>
          <a:p>
            <a:pPr marL="365760" indent="-274320">
              <a:lnSpc>
                <a:spcPct val="120000"/>
              </a:lnSpc>
              <a:spcBef>
                <a:spcPts val="600"/>
              </a:spcBef>
              <a:buClrTx/>
              <a:buFont typeface="+mj-ea"/>
              <a:buAutoNum type="circleNumDbPlain"/>
            </a:pPr>
            <a:r>
              <a:rPr lang="en-US" dirty="0" smtClean="0"/>
              <a:t>Understanding and Accounting for Human Behavior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 Science of security</a:t>
            </a:r>
            <a:br>
              <a:rPr lang="en-US" dirty="0" smtClean="0"/>
            </a:br>
            <a:r>
              <a:rPr lang="en-US" dirty="0" smtClean="0"/>
              <a:t>Hard Problems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90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843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20</TotalTime>
  <Words>32</Words>
  <Application>Microsoft Macintosh PowerPoint</Application>
  <PresentationFormat>On-screen Show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Grid</vt:lpstr>
      <vt:lpstr> Science of security Hard Problems</vt:lpstr>
      <vt:lpstr>PowerPoint Presentation</vt:lpstr>
    </vt:vector>
  </TitlesOfParts>
  <Company>Vanderbilt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Hard Problems</dc:title>
  <dc:creator>Amy Karns</dc:creator>
  <cp:lastModifiedBy>Amy Karns</cp:lastModifiedBy>
  <cp:revision>3</cp:revision>
  <dcterms:created xsi:type="dcterms:W3CDTF">2014-08-27T15:05:45Z</dcterms:created>
  <dcterms:modified xsi:type="dcterms:W3CDTF">2014-08-27T15:26:38Z</dcterms:modified>
</cp:coreProperties>
</file>