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8" r:id="rId1"/>
    <p:sldMasterId id="2147483780" r:id="rId2"/>
    <p:sldMasterId id="2147484091" r:id="rId3"/>
  </p:sldMasterIdLst>
  <p:notesMasterIdLst>
    <p:notesMasterId r:id="rId5"/>
  </p:notesMasterIdLst>
  <p:handoutMasterIdLst>
    <p:handoutMasterId r:id="rId6"/>
  </p:handoutMasterIdLst>
  <p:sldIdLst>
    <p:sldId id="257" r:id="rId4"/>
  </p:sldIdLst>
  <p:sldSz cx="21945600" cy="32918400"/>
  <p:notesSz cx="6858000" cy="9144000"/>
  <p:defaultTextStyle>
    <a:defPPr>
      <a:defRPr lang="en-US"/>
    </a:defPPr>
    <a:lvl1pPr marL="0" algn="l" defTabSz="1566742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1pPr>
    <a:lvl2pPr marL="1566742" algn="l" defTabSz="1566742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2pPr>
    <a:lvl3pPr marL="3133488" algn="l" defTabSz="1566742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3pPr>
    <a:lvl4pPr marL="4700230" algn="l" defTabSz="1566742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4pPr>
    <a:lvl5pPr marL="6266972" algn="l" defTabSz="1566742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5pPr>
    <a:lvl6pPr marL="7833715" algn="l" defTabSz="1566742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6pPr>
    <a:lvl7pPr marL="9400460" algn="l" defTabSz="1566742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7pPr>
    <a:lvl8pPr marL="10967202" algn="l" defTabSz="1566742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8pPr>
    <a:lvl9pPr marL="12533945" algn="l" defTabSz="1566742" rtl="0" eaLnBrk="1" latinLnBrk="0" hangingPunct="1">
      <a:defRPr sz="6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FFC63CA8-C1E9-9344-8413-146B28F44A56}">
          <p14:sldIdLst>
            <p14:sldId id="257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eather C Lucas" initials="HCL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 varScale="1">
        <p:scale>
          <a:sx n="20" d="100"/>
          <a:sy n="20" d="100"/>
        </p:scale>
        <p:origin x="-2928" y="-112"/>
      </p:cViewPr>
      <p:guideLst>
        <p:guide orient="horz" pos="10368"/>
        <p:guide pos="691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8" d="100"/>
          <a:sy n="98" d="100"/>
        </p:scale>
        <p:origin x="-2604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6" Type="http://schemas.openxmlformats.org/officeDocument/2006/relationships/handoutMaster" Target="handoutMasters/handoutMaster1.xml"/><Relationship Id="rId7" Type="http://schemas.openxmlformats.org/officeDocument/2006/relationships/printerSettings" Target="printerSettings/printerSettings1.bin"/><Relationship Id="rId8" Type="http://schemas.openxmlformats.org/officeDocument/2006/relationships/commentAuthors" Target="commentAuthors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E67F12-D0FD-42BB-B9E8-BFFC1FBE98C1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429B58-FD93-4084-B16C-FA9B2E2665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2076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40C9A-DB58-4690-9A00-E7E75A4B5262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685800"/>
            <a:ext cx="228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5908FD-70A6-43F9-8474-75B3E17B7F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996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06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029" algn="l" defTabSz="91406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062" algn="l" defTabSz="91406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091" algn="l" defTabSz="91406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124" algn="l" defTabSz="91406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5157" algn="l" defTabSz="91406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742186" algn="l" defTabSz="91406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3199219" algn="l" defTabSz="91406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656248" algn="l" defTabSz="91406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685800"/>
            <a:ext cx="228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908FD-70A6-43F9-8474-75B3E17B7FE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6240" y="10226678"/>
            <a:ext cx="18653124" cy="70548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92477" y="18653129"/>
            <a:ext cx="15360650" cy="841375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0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1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1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2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2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FEAE-49A6-41DA-930D-D60BE10889FA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D5B14-F2CB-46DA-B990-7E9EFC95C2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FEAE-49A6-41DA-930D-D60BE10889FA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D5B14-F2CB-46DA-B990-7E9EFC95C2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2" y="21153439"/>
            <a:ext cx="18653124" cy="6537326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3552" y="13952539"/>
            <a:ext cx="18653124" cy="7200902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5702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1406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3710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1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1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1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21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24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FEAE-49A6-41DA-930D-D60BE10889FA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D5B14-F2CB-46DA-B990-7E9EFC95C2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6966" y="7680329"/>
            <a:ext cx="9799637" cy="21724939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1" y="7680329"/>
            <a:ext cx="9799639" cy="21724939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FEAE-49A6-41DA-930D-D60BE10889FA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D5B14-F2CB-46DA-B990-7E9EFC95C2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63" y="7369176"/>
            <a:ext cx="9696451" cy="307022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29" indent="0">
              <a:buNone/>
              <a:defRPr sz="2100" b="1"/>
            </a:lvl2pPr>
            <a:lvl3pPr marL="914062" indent="0">
              <a:buNone/>
              <a:defRPr sz="1700" b="1"/>
            </a:lvl3pPr>
            <a:lvl4pPr marL="1371091" indent="0">
              <a:buNone/>
              <a:defRPr sz="1700" b="1"/>
            </a:lvl4pPr>
            <a:lvl5pPr marL="1828124" indent="0">
              <a:buNone/>
              <a:defRPr sz="1700" b="1"/>
            </a:lvl5pPr>
            <a:lvl6pPr marL="2285157" indent="0">
              <a:buNone/>
              <a:defRPr sz="1700" b="1"/>
            </a:lvl6pPr>
            <a:lvl7pPr marL="2742186" indent="0">
              <a:buNone/>
              <a:defRPr sz="1700" b="1"/>
            </a:lvl7pPr>
            <a:lvl8pPr marL="3199219" indent="0">
              <a:buNone/>
              <a:defRPr sz="1700" b="1"/>
            </a:lvl8pPr>
            <a:lvl9pPr marL="3656248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6963" y="10439407"/>
            <a:ext cx="9696451" cy="1896586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47426" y="7369176"/>
            <a:ext cx="9701213" cy="307022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29" indent="0">
              <a:buNone/>
              <a:defRPr sz="2100" b="1"/>
            </a:lvl2pPr>
            <a:lvl3pPr marL="914062" indent="0">
              <a:buNone/>
              <a:defRPr sz="1700" b="1"/>
            </a:lvl3pPr>
            <a:lvl4pPr marL="1371091" indent="0">
              <a:buNone/>
              <a:defRPr sz="1700" b="1"/>
            </a:lvl4pPr>
            <a:lvl5pPr marL="1828124" indent="0">
              <a:buNone/>
              <a:defRPr sz="1700" b="1"/>
            </a:lvl5pPr>
            <a:lvl6pPr marL="2285157" indent="0">
              <a:buNone/>
              <a:defRPr sz="1700" b="1"/>
            </a:lvl6pPr>
            <a:lvl7pPr marL="2742186" indent="0">
              <a:buNone/>
              <a:defRPr sz="1700" b="1"/>
            </a:lvl7pPr>
            <a:lvl8pPr marL="3199219" indent="0">
              <a:buNone/>
              <a:defRPr sz="1700" b="1"/>
            </a:lvl8pPr>
            <a:lvl9pPr marL="3656248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47426" y="10439407"/>
            <a:ext cx="9701213" cy="1896586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FEAE-49A6-41DA-930D-D60BE10889FA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D5B14-F2CB-46DA-B990-7E9EFC95C2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FEAE-49A6-41DA-930D-D60BE10889FA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D5B14-F2CB-46DA-B990-7E9EFC95C2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FEAE-49A6-41DA-930D-D60BE10889FA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D5B14-F2CB-46DA-B990-7E9EFC95C2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65" y="1311273"/>
            <a:ext cx="7219951" cy="557689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0439" y="1311279"/>
            <a:ext cx="12268200" cy="28093987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6965" y="6888166"/>
            <a:ext cx="7219951" cy="22517102"/>
          </a:xfrm>
        </p:spPr>
        <p:txBody>
          <a:bodyPr/>
          <a:lstStyle>
            <a:lvl1pPr marL="0" indent="0">
              <a:buNone/>
              <a:defRPr sz="1400"/>
            </a:lvl1pPr>
            <a:lvl2pPr marL="457029" indent="0">
              <a:buNone/>
              <a:defRPr sz="1000"/>
            </a:lvl2pPr>
            <a:lvl3pPr marL="914062" indent="0">
              <a:buNone/>
              <a:defRPr sz="1000"/>
            </a:lvl3pPr>
            <a:lvl4pPr marL="1371091" indent="0">
              <a:buNone/>
              <a:defRPr sz="1000"/>
            </a:lvl4pPr>
            <a:lvl5pPr marL="1828124" indent="0">
              <a:buNone/>
              <a:defRPr sz="1000"/>
            </a:lvl5pPr>
            <a:lvl6pPr marL="2285157" indent="0">
              <a:buNone/>
              <a:defRPr sz="1000"/>
            </a:lvl6pPr>
            <a:lvl7pPr marL="2742186" indent="0">
              <a:buNone/>
              <a:defRPr sz="1000"/>
            </a:lvl7pPr>
            <a:lvl8pPr marL="3199219" indent="0">
              <a:buNone/>
              <a:defRPr sz="1000"/>
            </a:lvl8pPr>
            <a:lvl9pPr marL="365624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FEAE-49A6-41DA-930D-D60BE10889FA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D5B14-F2CB-46DA-B990-7E9EFC95C2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2128" y="23042563"/>
            <a:ext cx="13166724" cy="2720976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02128" y="2941644"/>
            <a:ext cx="13166724" cy="19750085"/>
          </a:xfrm>
        </p:spPr>
        <p:txBody>
          <a:bodyPr/>
          <a:lstStyle>
            <a:lvl1pPr marL="0" indent="0">
              <a:buNone/>
              <a:defRPr sz="3100"/>
            </a:lvl1pPr>
            <a:lvl2pPr marL="457029" indent="0">
              <a:buNone/>
              <a:defRPr sz="2700"/>
            </a:lvl2pPr>
            <a:lvl3pPr marL="914062" indent="0">
              <a:buNone/>
              <a:defRPr sz="2400"/>
            </a:lvl3pPr>
            <a:lvl4pPr marL="1371091" indent="0">
              <a:buNone/>
              <a:defRPr sz="2100"/>
            </a:lvl4pPr>
            <a:lvl5pPr marL="1828124" indent="0">
              <a:buNone/>
              <a:defRPr sz="2100"/>
            </a:lvl5pPr>
            <a:lvl6pPr marL="2285157" indent="0">
              <a:buNone/>
              <a:defRPr sz="2100"/>
            </a:lvl6pPr>
            <a:lvl7pPr marL="2742186" indent="0">
              <a:buNone/>
              <a:defRPr sz="2100"/>
            </a:lvl7pPr>
            <a:lvl8pPr marL="3199219" indent="0">
              <a:buNone/>
              <a:defRPr sz="2100"/>
            </a:lvl8pPr>
            <a:lvl9pPr marL="3656248" indent="0">
              <a:buNone/>
              <a:defRPr sz="21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2128" y="25763539"/>
            <a:ext cx="13166724" cy="3862387"/>
          </a:xfrm>
        </p:spPr>
        <p:txBody>
          <a:bodyPr/>
          <a:lstStyle>
            <a:lvl1pPr marL="0" indent="0">
              <a:buNone/>
              <a:defRPr sz="1400"/>
            </a:lvl1pPr>
            <a:lvl2pPr marL="457029" indent="0">
              <a:buNone/>
              <a:defRPr sz="1000"/>
            </a:lvl2pPr>
            <a:lvl3pPr marL="914062" indent="0">
              <a:buNone/>
              <a:defRPr sz="1000"/>
            </a:lvl3pPr>
            <a:lvl4pPr marL="1371091" indent="0">
              <a:buNone/>
              <a:defRPr sz="1000"/>
            </a:lvl4pPr>
            <a:lvl5pPr marL="1828124" indent="0">
              <a:buNone/>
              <a:defRPr sz="1000"/>
            </a:lvl5pPr>
            <a:lvl6pPr marL="2285157" indent="0">
              <a:buNone/>
              <a:defRPr sz="1000"/>
            </a:lvl6pPr>
            <a:lvl7pPr marL="2742186" indent="0">
              <a:buNone/>
              <a:defRPr sz="1000"/>
            </a:lvl7pPr>
            <a:lvl8pPr marL="3199219" indent="0">
              <a:buNone/>
              <a:defRPr sz="1000"/>
            </a:lvl8pPr>
            <a:lvl9pPr marL="365624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FEAE-49A6-41DA-930D-D60BE10889FA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D5B14-F2CB-46DA-B990-7E9EFC95C2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FEAE-49A6-41DA-930D-D60BE10889FA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D5B14-F2CB-46DA-B990-7E9EFC95C2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911516" y="1317626"/>
            <a:ext cx="4937124" cy="280876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6964" y="1317626"/>
            <a:ext cx="14662150" cy="280876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6FEAE-49A6-41DA-930D-D60BE10889FA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D5B14-F2CB-46DA-B990-7E9EFC95C2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6240" y="10226678"/>
            <a:ext cx="18653124" cy="70548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92477" y="18653129"/>
            <a:ext cx="15360650" cy="841375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0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1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1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1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2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2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807D4-21BA-4D87-9C79-2DFDF6CCAF70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61D3D-9773-4DC1-8CBF-B79510045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807D4-21BA-4D87-9C79-2DFDF6CCAF70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61D3D-9773-4DC1-8CBF-B79510045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2" y="21153439"/>
            <a:ext cx="18653124" cy="6537326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3552" y="13952539"/>
            <a:ext cx="18653124" cy="7200902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5702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1406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3710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1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1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1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21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24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807D4-21BA-4D87-9C79-2DFDF6CCAF70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61D3D-9773-4DC1-8CBF-B79510045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6966" y="7680329"/>
            <a:ext cx="9799637" cy="21724939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1" y="7680329"/>
            <a:ext cx="9799639" cy="21724939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807D4-21BA-4D87-9C79-2DFDF6CCAF70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61D3D-9773-4DC1-8CBF-B79510045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63" y="7369176"/>
            <a:ext cx="9696451" cy="307022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29" indent="0">
              <a:buNone/>
              <a:defRPr sz="2100" b="1"/>
            </a:lvl2pPr>
            <a:lvl3pPr marL="914062" indent="0">
              <a:buNone/>
              <a:defRPr sz="1700" b="1"/>
            </a:lvl3pPr>
            <a:lvl4pPr marL="1371091" indent="0">
              <a:buNone/>
              <a:defRPr sz="1700" b="1"/>
            </a:lvl4pPr>
            <a:lvl5pPr marL="1828124" indent="0">
              <a:buNone/>
              <a:defRPr sz="1700" b="1"/>
            </a:lvl5pPr>
            <a:lvl6pPr marL="2285157" indent="0">
              <a:buNone/>
              <a:defRPr sz="1700" b="1"/>
            </a:lvl6pPr>
            <a:lvl7pPr marL="2742186" indent="0">
              <a:buNone/>
              <a:defRPr sz="1700" b="1"/>
            </a:lvl7pPr>
            <a:lvl8pPr marL="3199219" indent="0">
              <a:buNone/>
              <a:defRPr sz="1700" b="1"/>
            </a:lvl8pPr>
            <a:lvl9pPr marL="3656248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6963" y="10439407"/>
            <a:ext cx="9696451" cy="1896586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47426" y="7369176"/>
            <a:ext cx="9701213" cy="307022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29" indent="0">
              <a:buNone/>
              <a:defRPr sz="2100" b="1"/>
            </a:lvl2pPr>
            <a:lvl3pPr marL="914062" indent="0">
              <a:buNone/>
              <a:defRPr sz="1700" b="1"/>
            </a:lvl3pPr>
            <a:lvl4pPr marL="1371091" indent="0">
              <a:buNone/>
              <a:defRPr sz="1700" b="1"/>
            </a:lvl4pPr>
            <a:lvl5pPr marL="1828124" indent="0">
              <a:buNone/>
              <a:defRPr sz="1700" b="1"/>
            </a:lvl5pPr>
            <a:lvl6pPr marL="2285157" indent="0">
              <a:buNone/>
              <a:defRPr sz="1700" b="1"/>
            </a:lvl6pPr>
            <a:lvl7pPr marL="2742186" indent="0">
              <a:buNone/>
              <a:defRPr sz="1700" b="1"/>
            </a:lvl7pPr>
            <a:lvl8pPr marL="3199219" indent="0">
              <a:buNone/>
              <a:defRPr sz="1700" b="1"/>
            </a:lvl8pPr>
            <a:lvl9pPr marL="3656248" indent="0">
              <a:buNone/>
              <a:defRPr sz="1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47426" y="10439407"/>
            <a:ext cx="9701213" cy="1896586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807D4-21BA-4D87-9C79-2DFDF6CCAF70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61D3D-9773-4DC1-8CBF-B79510045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807D4-21BA-4D87-9C79-2DFDF6CCAF70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61D3D-9773-4DC1-8CBF-B79510045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807D4-21BA-4D87-9C79-2DFDF6CCAF70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61D3D-9773-4DC1-8CBF-B79510045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965" y="1311273"/>
            <a:ext cx="7219951" cy="557689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0439" y="1311279"/>
            <a:ext cx="12268200" cy="28093987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6965" y="6888166"/>
            <a:ext cx="7219951" cy="22517102"/>
          </a:xfrm>
        </p:spPr>
        <p:txBody>
          <a:bodyPr/>
          <a:lstStyle>
            <a:lvl1pPr marL="0" indent="0">
              <a:buNone/>
              <a:defRPr sz="1400"/>
            </a:lvl1pPr>
            <a:lvl2pPr marL="457029" indent="0">
              <a:buNone/>
              <a:defRPr sz="1000"/>
            </a:lvl2pPr>
            <a:lvl3pPr marL="914062" indent="0">
              <a:buNone/>
              <a:defRPr sz="1000"/>
            </a:lvl3pPr>
            <a:lvl4pPr marL="1371091" indent="0">
              <a:buNone/>
              <a:defRPr sz="1000"/>
            </a:lvl4pPr>
            <a:lvl5pPr marL="1828124" indent="0">
              <a:buNone/>
              <a:defRPr sz="1000"/>
            </a:lvl5pPr>
            <a:lvl6pPr marL="2285157" indent="0">
              <a:buNone/>
              <a:defRPr sz="1000"/>
            </a:lvl6pPr>
            <a:lvl7pPr marL="2742186" indent="0">
              <a:buNone/>
              <a:defRPr sz="1000"/>
            </a:lvl7pPr>
            <a:lvl8pPr marL="3199219" indent="0">
              <a:buNone/>
              <a:defRPr sz="1000"/>
            </a:lvl8pPr>
            <a:lvl9pPr marL="365624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807D4-21BA-4D87-9C79-2DFDF6CCAF70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61D3D-9773-4DC1-8CBF-B79510045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2128" y="23042563"/>
            <a:ext cx="13166724" cy="2720976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02128" y="2941644"/>
            <a:ext cx="13166724" cy="19750085"/>
          </a:xfrm>
        </p:spPr>
        <p:txBody>
          <a:bodyPr/>
          <a:lstStyle>
            <a:lvl1pPr marL="0" indent="0">
              <a:buNone/>
              <a:defRPr sz="3100"/>
            </a:lvl1pPr>
            <a:lvl2pPr marL="457029" indent="0">
              <a:buNone/>
              <a:defRPr sz="2700"/>
            </a:lvl2pPr>
            <a:lvl3pPr marL="914062" indent="0">
              <a:buNone/>
              <a:defRPr sz="2400"/>
            </a:lvl3pPr>
            <a:lvl4pPr marL="1371091" indent="0">
              <a:buNone/>
              <a:defRPr sz="2100"/>
            </a:lvl4pPr>
            <a:lvl5pPr marL="1828124" indent="0">
              <a:buNone/>
              <a:defRPr sz="2100"/>
            </a:lvl5pPr>
            <a:lvl6pPr marL="2285157" indent="0">
              <a:buNone/>
              <a:defRPr sz="2100"/>
            </a:lvl6pPr>
            <a:lvl7pPr marL="2742186" indent="0">
              <a:buNone/>
              <a:defRPr sz="2100"/>
            </a:lvl7pPr>
            <a:lvl8pPr marL="3199219" indent="0">
              <a:buNone/>
              <a:defRPr sz="2100"/>
            </a:lvl8pPr>
            <a:lvl9pPr marL="3656248" indent="0">
              <a:buNone/>
              <a:defRPr sz="21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2128" y="25763539"/>
            <a:ext cx="13166724" cy="3862387"/>
          </a:xfrm>
        </p:spPr>
        <p:txBody>
          <a:bodyPr/>
          <a:lstStyle>
            <a:lvl1pPr marL="0" indent="0">
              <a:buNone/>
              <a:defRPr sz="1400"/>
            </a:lvl1pPr>
            <a:lvl2pPr marL="457029" indent="0">
              <a:buNone/>
              <a:defRPr sz="1000"/>
            </a:lvl2pPr>
            <a:lvl3pPr marL="914062" indent="0">
              <a:buNone/>
              <a:defRPr sz="1000"/>
            </a:lvl3pPr>
            <a:lvl4pPr marL="1371091" indent="0">
              <a:buNone/>
              <a:defRPr sz="1000"/>
            </a:lvl4pPr>
            <a:lvl5pPr marL="1828124" indent="0">
              <a:buNone/>
              <a:defRPr sz="1000"/>
            </a:lvl5pPr>
            <a:lvl6pPr marL="2285157" indent="0">
              <a:buNone/>
              <a:defRPr sz="1000"/>
            </a:lvl6pPr>
            <a:lvl7pPr marL="2742186" indent="0">
              <a:buNone/>
              <a:defRPr sz="1000"/>
            </a:lvl7pPr>
            <a:lvl8pPr marL="3199219" indent="0">
              <a:buNone/>
              <a:defRPr sz="1000"/>
            </a:lvl8pPr>
            <a:lvl9pPr marL="365624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807D4-21BA-4D87-9C79-2DFDF6CCAF70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61D3D-9773-4DC1-8CBF-B79510045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807D4-21BA-4D87-9C79-2DFDF6CCAF70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61D3D-9773-4DC1-8CBF-B79510045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911516" y="1317626"/>
            <a:ext cx="4937124" cy="280876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6964" y="1317626"/>
            <a:ext cx="14662150" cy="280876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807D4-21BA-4D87-9C79-2DFDF6CCAF70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61D3D-9773-4DC1-8CBF-B79510045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86400" y="14996160"/>
            <a:ext cx="14813280" cy="9092938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86400" y="24015946"/>
            <a:ext cx="14813280" cy="6583680"/>
          </a:xfrm>
        </p:spPr>
        <p:txBody>
          <a:bodyPr/>
          <a:lstStyle>
            <a:lvl1pPr marL="0" indent="0" algn="l">
              <a:buNone/>
              <a:defRPr sz="6200" b="1">
                <a:solidFill>
                  <a:schemeClr val="tx2"/>
                </a:solidFill>
              </a:defRPr>
            </a:lvl1pPr>
            <a:lvl2pPr marL="1567510" indent="0" algn="ctr">
              <a:buNone/>
            </a:lvl2pPr>
            <a:lvl3pPr marL="3135020" indent="0" algn="ctr">
              <a:buNone/>
            </a:lvl3pPr>
            <a:lvl4pPr marL="4702531" indent="0" algn="ctr">
              <a:buNone/>
            </a:lvl4pPr>
            <a:lvl5pPr marL="6270041" indent="0" algn="ctr">
              <a:buNone/>
            </a:lvl5pPr>
            <a:lvl6pPr marL="7837551" indent="0" algn="ctr">
              <a:buNone/>
            </a:lvl6pPr>
            <a:lvl7pPr marL="9405061" indent="0" algn="ctr">
              <a:buNone/>
            </a:lvl7pPr>
            <a:lvl8pPr marL="10972571" indent="0" algn="ctr">
              <a:buNone/>
            </a:lvl8pPr>
            <a:lvl9pPr marL="12540082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5891890" y="6092866"/>
            <a:ext cx="10972800" cy="914400"/>
          </a:xfrm>
        </p:spPr>
        <p:txBody>
          <a:bodyPr/>
          <a:lstStyle/>
          <a:p>
            <a:fld id="{AAFDCE08-49CD-3A4B-8CCA-BA746A4EA3BB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2596326" y="20532869"/>
            <a:ext cx="17556480" cy="921715"/>
          </a:xfrm>
        </p:spPr>
        <p:txBody>
          <a:bodyPr/>
          <a:lstStyle/>
          <a:p>
            <a:r>
              <a:rPr lang="en-US" smtClean="0"/>
              <a:t>Science of Security Community Meeting</a:t>
            </a:r>
          </a:p>
          <a:p>
            <a:r>
              <a:rPr lang="en-US" smtClean="0"/>
              <a:t>Nov. 29-30, 2012</a:t>
            </a:r>
          </a:p>
          <a:p>
            <a:r>
              <a:rPr lang="en-US" smtClean="0"/>
              <a:t>National Harbor, MD</a:t>
            </a:r>
          </a:p>
          <a:p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914400" y="0"/>
            <a:ext cx="1463040" cy="329184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13502" tIns="156751" rIns="313502" bIns="15675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663206" y="0"/>
            <a:ext cx="251194" cy="329184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13502" tIns="156751" rIns="313502" bIns="15675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2377440" y="0"/>
            <a:ext cx="436493" cy="329184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13502" tIns="156751" rIns="313502" bIns="15675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2739168" y="0"/>
            <a:ext cx="552672" cy="329184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13502" tIns="156751" rIns="313502" bIns="15675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255226" y="0"/>
            <a:ext cx="0" cy="329184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13502" tIns="156751" rIns="313502" bIns="156751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2194560" y="0"/>
            <a:ext cx="0" cy="329184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13502" tIns="156751" rIns="313502" bIns="156751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2049869" y="0"/>
            <a:ext cx="0" cy="329184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13502" tIns="156751" rIns="313502" bIns="156751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4143936" y="0"/>
            <a:ext cx="0" cy="329184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13502" tIns="156751" rIns="313502" bIns="156751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2560320" y="0"/>
            <a:ext cx="0" cy="329184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13502" tIns="156751" rIns="313502" bIns="156751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21873254" y="0"/>
            <a:ext cx="0" cy="329184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13502" tIns="156751" rIns="313502" bIns="156751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2926080" y="0"/>
            <a:ext cx="182880" cy="329184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13502" tIns="156751" rIns="313502" bIns="156751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463040" y="16459200"/>
            <a:ext cx="3108960" cy="621792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13502" tIns="156751" rIns="313502" bIns="156751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3143117" y="23360410"/>
            <a:ext cx="1539418" cy="307883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13502" tIns="156751" rIns="313502" bIns="156751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2618592" y="26403034"/>
            <a:ext cx="329184" cy="65836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13502" tIns="156751" rIns="313502" bIns="156751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3994099" y="27783130"/>
            <a:ext cx="658368" cy="1316736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13502" tIns="156751" rIns="313502" bIns="156751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4572000" y="21579840"/>
            <a:ext cx="877824" cy="1755648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13502" tIns="156751" rIns="313502" bIns="156751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3181306" y="23657770"/>
            <a:ext cx="1463040" cy="248411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1097280" y="7680960"/>
            <a:ext cx="17922240" cy="2339401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AFDCE08-49CD-3A4B-8CCA-BA746A4EA3BB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en-US" smtClean="0"/>
              <a:t>Science of Security Community Meeting</a:t>
            </a:r>
          </a:p>
          <a:p>
            <a:r>
              <a:rPr lang="en-US" smtClean="0"/>
              <a:t>Nov. 29-30, 2012</a:t>
            </a:r>
          </a:p>
          <a:p>
            <a:r>
              <a:rPr lang="en-US" smtClean="0"/>
              <a:t>National Harbor, MD</a:t>
            </a:r>
          </a:p>
          <a:p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0" y="13898880"/>
            <a:ext cx="14813280" cy="9857232"/>
          </a:xfrm>
        </p:spPr>
        <p:txBody>
          <a:bodyPr/>
          <a:lstStyle>
            <a:lvl1pPr algn="l">
              <a:buNone/>
              <a:defRPr sz="103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0" y="24048720"/>
            <a:ext cx="14813280" cy="6583680"/>
          </a:xfrm>
        </p:spPr>
        <p:txBody>
          <a:bodyPr anchor="t"/>
          <a:lstStyle>
            <a:lvl1pPr marL="0" indent="0">
              <a:buNone/>
              <a:defRPr sz="6200" b="1">
                <a:solidFill>
                  <a:schemeClr val="tx2"/>
                </a:solidFill>
              </a:defRPr>
            </a:lvl1pPr>
            <a:lvl2pPr>
              <a:buNone/>
              <a:defRPr sz="62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55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15888614" y="6075274"/>
            <a:ext cx="10972800" cy="914400"/>
          </a:xfrm>
        </p:spPr>
        <p:txBody>
          <a:bodyPr/>
          <a:lstStyle/>
          <a:p>
            <a:fld id="{AAFDCE08-49CD-3A4B-8CCA-BA746A4EA3BB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2596774" y="20519136"/>
            <a:ext cx="17556480" cy="921715"/>
          </a:xfrm>
        </p:spPr>
        <p:txBody>
          <a:bodyPr/>
          <a:lstStyle/>
          <a:p>
            <a:r>
              <a:rPr lang="en-US" smtClean="0"/>
              <a:t>Science of Security Community Meeting</a:t>
            </a:r>
          </a:p>
          <a:p>
            <a:r>
              <a:rPr lang="en-US" smtClean="0"/>
              <a:t>Nov. 29-30, 2012</a:t>
            </a:r>
          </a:p>
          <a:p>
            <a:r>
              <a:rPr lang="en-US" smtClean="0"/>
              <a:t>National Harbor, MD</a:t>
            </a:r>
          </a:p>
          <a:p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914400" y="0"/>
            <a:ext cx="1463040" cy="329184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13502" tIns="156751" rIns="313502" bIns="15675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663206" y="0"/>
            <a:ext cx="251194" cy="329184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13502" tIns="156751" rIns="313502" bIns="15675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2377440" y="0"/>
            <a:ext cx="436493" cy="329184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13502" tIns="156751" rIns="313502" bIns="15675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39168" y="0"/>
            <a:ext cx="552672" cy="329184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13502" tIns="156751" rIns="313502" bIns="15675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255226" y="0"/>
            <a:ext cx="0" cy="329184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13502" tIns="156751" rIns="313502" bIns="156751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2194560" y="0"/>
            <a:ext cx="0" cy="329184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13502" tIns="156751" rIns="313502" bIns="156751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2049869" y="0"/>
            <a:ext cx="0" cy="329184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13502" tIns="156751" rIns="313502" bIns="156751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4143936" y="0"/>
            <a:ext cx="0" cy="329184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13502" tIns="156751" rIns="313502" bIns="156751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2560320" y="0"/>
            <a:ext cx="0" cy="329184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13502" tIns="156751" rIns="313502" bIns="156751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2926080" y="0"/>
            <a:ext cx="182880" cy="329184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13502" tIns="156751" rIns="313502" bIns="156751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1463040" y="16459200"/>
            <a:ext cx="3108960" cy="621792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13502" tIns="156751" rIns="313502" bIns="156751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3179289" y="23360410"/>
            <a:ext cx="1539418" cy="307883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13502" tIns="156751" rIns="313502" bIns="156751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2618592" y="26403034"/>
            <a:ext cx="329184" cy="65836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13502" tIns="156751" rIns="313502" bIns="156751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3994099" y="27797760"/>
            <a:ext cx="658368" cy="1316736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13502" tIns="156751" rIns="313502" bIns="156751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4509696" y="21503462"/>
            <a:ext cx="877824" cy="1755648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13502" tIns="156751" rIns="313502" bIns="156751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21835066" y="0"/>
            <a:ext cx="0" cy="329184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13502" tIns="156751" rIns="313502" bIns="156751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3217478" y="23657770"/>
            <a:ext cx="1463040" cy="2484115"/>
          </a:xfrm>
        </p:spPr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DCE08-49CD-3A4B-8CCA-BA746A4EA3BB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Science of Security Community Meeting</a:t>
            </a:r>
          </a:p>
          <a:p>
            <a:r>
              <a:rPr lang="en-US" smtClean="0"/>
              <a:t>Nov. 29-30, 2012</a:t>
            </a:r>
          </a:p>
          <a:p>
            <a:r>
              <a:rPr lang="en-US" smtClean="0"/>
              <a:t>National Harbor, MD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097280" y="7680960"/>
            <a:ext cx="8778240" cy="21945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0248595" y="7680960"/>
            <a:ext cx="8778240" cy="21945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310640"/>
            <a:ext cx="18105120" cy="54864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DCE08-49CD-3A4B-8CCA-BA746A4EA3BB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Science of Security Community Meeting</a:t>
            </a:r>
          </a:p>
          <a:p>
            <a:r>
              <a:rPr lang="en-US" smtClean="0"/>
              <a:t>Nov. 29-30, 2012</a:t>
            </a:r>
          </a:p>
          <a:p>
            <a:r>
              <a:rPr lang="en-US" smtClean="0"/>
              <a:t>National Harbor, MD</a:t>
            </a:r>
          </a:p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097280" y="11338560"/>
            <a:ext cx="8778240" cy="18653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10492740" y="11338560"/>
            <a:ext cx="8778240" cy="18653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1097280" y="7534656"/>
            <a:ext cx="8778240" cy="31601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69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10424160" y="7534656"/>
            <a:ext cx="8778240" cy="316016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69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AFDCE08-49CD-3A4B-8CCA-BA746A4EA3BB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US" smtClean="0"/>
              <a:t>Science of Security Community Meeting</a:t>
            </a:r>
          </a:p>
          <a:p>
            <a:r>
              <a:rPr lang="en-US" smtClean="0"/>
              <a:t>Nov. 29-30, 2012</a:t>
            </a:r>
          </a:p>
          <a:p>
            <a:r>
              <a:rPr lang="en-US" smtClean="0"/>
              <a:t>National Harbor, MD</a:t>
            </a:r>
          </a:p>
          <a:p>
            <a:endParaRPr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DCE08-49CD-3A4B-8CCA-BA746A4EA3BB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Science of Security Community Meeting</a:t>
            </a:r>
          </a:p>
          <a:p>
            <a:r>
              <a:rPr lang="en-US" smtClean="0"/>
              <a:t>Nov. 29-30, 2012</a:t>
            </a:r>
          </a:p>
          <a:p>
            <a:r>
              <a:rPr lang="en-US" smtClean="0"/>
              <a:t>National Harbor, MD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21031200" y="0"/>
            <a:ext cx="0" cy="329184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13502" tIns="156751" rIns="313502" bIns="156751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521208" y="15910560"/>
            <a:ext cx="30284928" cy="1097280"/>
          </a:xfrm>
        </p:spPr>
        <p:txBody>
          <a:bodyPr anchor="b"/>
          <a:lstStyle>
            <a:lvl1pPr algn="l">
              <a:buNone/>
              <a:defRPr sz="69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6349472" y="1316736"/>
            <a:ext cx="3664915" cy="23920704"/>
          </a:xfrm>
        </p:spPr>
        <p:txBody>
          <a:bodyPr/>
          <a:lstStyle>
            <a:lvl1pPr marL="0" indent="0">
              <a:spcBef>
                <a:spcPts val="1371"/>
              </a:spcBef>
              <a:spcAft>
                <a:spcPts val="3428"/>
              </a:spcAft>
              <a:buNone/>
              <a:defRPr sz="4100"/>
            </a:lvl1pPr>
            <a:lvl2pPr>
              <a:buNone/>
              <a:defRPr sz="4100"/>
            </a:lvl2pPr>
            <a:lvl3pPr>
              <a:buNone/>
              <a:defRPr sz="3400"/>
            </a:lvl3pPr>
            <a:lvl4pPr>
              <a:buNone/>
              <a:defRPr sz="3100"/>
            </a:lvl4pPr>
            <a:lvl5pPr>
              <a:buNone/>
              <a:defRPr sz="31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4996160" y="0"/>
            <a:ext cx="0" cy="329184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13502" tIns="156751" rIns="313502" bIns="156751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4861510" y="0"/>
            <a:ext cx="0" cy="329184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13502" tIns="156751" rIns="313502" bIns="156751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21579840" y="0"/>
            <a:ext cx="0" cy="329184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13502" tIns="156751" rIns="313502" bIns="156751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1214080" y="0"/>
            <a:ext cx="731520" cy="329184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13502" tIns="156751" rIns="313502" bIns="15675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21396960" y="0"/>
            <a:ext cx="0" cy="329184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13502" tIns="156751" rIns="313502" bIns="156751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19575475" y="27432000"/>
            <a:ext cx="1316736" cy="2633472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13502" tIns="156751" rIns="313502" bIns="156751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731520" y="1316736"/>
            <a:ext cx="13533120" cy="3037271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AFDCE08-49CD-3A4B-8CCA-BA746A4EA3BB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en-US" smtClean="0"/>
              <a:t>Science of Security Community Meeting</a:t>
            </a:r>
          </a:p>
          <a:p>
            <a:r>
              <a:rPr lang="en-US" smtClean="0"/>
              <a:t>Nov. 29-30, 2012</a:t>
            </a:r>
          </a:p>
          <a:p>
            <a:r>
              <a:rPr lang="en-US" smtClean="0"/>
              <a:t>National Harbor, MD</a:t>
            </a:r>
          </a:p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21031200" y="0"/>
            <a:ext cx="0" cy="329184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13502" tIns="156751" rIns="313502" bIns="156751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9575475" y="27432000"/>
            <a:ext cx="1316736" cy="2633472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13502" tIns="156751" rIns="313502" bIns="156751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469087" y="15910560"/>
            <a:ext cx="30284928" cy="1097280"/>
          </a:xfrm>
        </p:spPr>
        <p:txBody>
          <a:bodyPr anchor="b"/>
          <a:lstStyle>
            <a:lvl1pPr algn="l">
              <a:buNone/>
              <a:defRPr sz="69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4813280" cy="329184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110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37915" y="1271016"/>
            <a:ext cx="3657600" cy="23789030"/>
          </a:xfrm>
        </p:spPr>
        <p:txBody>
          <a:bodyPr rot="0" spcFirstLastPara="0" vertOverflow="overflow" horzOverflow="overflow" vert="horz" wrap="square" lIns="313502" tIns="156751" rIns="313502" bIns="156751" numCol="1" spcCol="940506" rtlCol="0" fromWordArt="0" anchor="t" anchorCtr="0" forceAA="0" compatLnSpc="1">
            <a:normAutofit/>
          </a:bodyPr>
          <a:lstStyle>
            <a:lvl1pPr marL="0" indent="0">
              <a:spcBef>
                <a:spcPts val="343"/>
              </a:spcBef>
              <a:spcAft>
                <a:spcPts val="1371"/>
              </a:spcAft>
              <a:buFontTx/>
              <a:buNone/>
              <a:defRPr sz="4100"/>
            </a:lvl1pPr>
            <a:lvl2pPr>
              <a:defRPr sz="4100"/>
            </a:lvl2pPr>
            <a:lvl3pPr>
              <a:defRPr sz="3400"/>
            </a:lvl3pPr>
            <a:lvl4pPr>
              <a:defRPr sz="3100"/>
            </a:lvl4pPr>
            <a:lvl5pPr>
              <a:defRPr sz="31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21579840" y="0"/>
            <a:ext cx="0" cy="329184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13502" tIns="156751" rIns="313502" bIns="156751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21214080" y="0"/>
            <a:ext cx="731520" cy="329184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13502" tIns="156751" rIns="313502" bIns="15675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21396960" y="0"/>
            <a:ext cx="0" cy="329184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13502" tIns="156751" rIns="313502" bIns="156751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14996160" y="0"/>
            <a:ext cx="0" cy="329184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13502" tIns="156751" rIns="313502" bIns="156751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14861510" y="0"/>
            <a:ext cx="0" cy="329184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13502" tIns="156751" rIns="313502" bIns="156751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AFDCE08-49CD-3A4B-8CCA-BA746A4EA3BB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en-US" smtClean="0"/>
              <a:t>Science of Security Community Meeting</a:t>
            </a:r>
          </a:p>
          <a:p>
            <a:r>
              <a:rPr lang="en-US" smtClean="0"/>
              <a:t>Nov. 29-30, 2012</a:t>
            </a:r>
          </a:p>
          <a:p>
            <a:r>
              <a:rPr lang="en-US" smtClean="0"/>
              <a:t>National Harbor, MD</a:t>
            </a:r>
          </a:p>
          <a:p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DCE08-49CD-3A4B-8CCA-BA746A4EA3BB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Science of Security Community Meeting</a:t>
            </a:r>
          </a:p>
          <a:p>
            <a:r>
              <a:rPr lang="en-US" smtClean="0"/>
              <a:t>Nov. 29-30, 2012</a:t>
            </a:r>
          </a:p>
          <a:p>
            <a:r>
              <a:rPr lang="en-US" smtClean="0"/>
              <a:t>National Harbor, MD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910560" y="1318270"/>
            <a:ext cx="4023360" cy="2808732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7280" y="1318265"/>
            <a:ext cx="14447520" cy="2808732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DCE08-49CD-3A4B-8CCA-BA746A4EA3BB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Science of Security Community Meeting</a:t>
            </a:r>
          </a:p>
          <a:p>
            <a:r>
              <a:rPr lang="en-US" smtClean="0"/>
              <a:t>Nov. 29-30, 2012</a:t>
            </a:r>
          </a:p>
          <a:p>
            <a:r>
              <a:rPr lang="en-US" smtClean="0"/>
              <a:t>National Harbor, MD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0" y="-2935915"/>
            <a:ext cx="21945600" cy="13086605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 bwMode="white">
          <a:xfrm>
            <a:off x="2" y="30252146"/>
            <a:ext cx="21945600" cy="2695906"/>
          </a:xfrm>
          <a:prstGeom prst="rect">
            <a:avLst/>
          </a:prstGeom>
          <a:solidFill>
            <a:schemeClr val="accent5">
              <a:lumMod val="5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13348" tIns="156676" rIns="313348" bIns="156676" anchor="ctr"/>
          <a:lstStyle/>
          <a:p>
            <a:pPr algn="ctr" eaLnBrk="1" latinLnBrk="0" hangingPunct="1"/>
            <a:endParaRPr kumimoji="0" lang="en-US"/>
          </a:p>
        </p:txBody>
      </p:sp>
      <p:pic>
        <p:nvPicPr>
          <p:cNvPr id="7" name="Picture 6" descr="RAYBURST.png"/>
          <p:cNvPicPr>
            <a:picLocks noChangeAspect="1"/>
          </p:cNvPicPr>
          <p:nvPr userDrawn="1"/>
        </p:nvPicPr>
        <p:blipFill>
          <a:blip r:embed="rId3" cstate="print"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30223503"/>
            <a:ext cx="8458200" cy="2724547"/>
          </a:xfrm>
          <a:prstGeom prst="rect">
            <a:avLst/>
          </a:prstGeom>
        </p:spPr>
      </p:pic>
      <p:sp>
        <p:nvSpPr>
          <p:cNvPr id="23" name="Rectangle 22"/>
          <p:cNvSpPr/>
          <p:nvPr userDrawn="1"/>
        </p:nvSpPr>
        <p:spPr>
          <a:xfrm>
            <a:off x="0" y="3680333"/>
            <a:ext cx="21945600" cy="2657181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13348" tIns="156676" rIns="313348" bIns="156676" anchor="ctr"/>
          <a:lstStyle/>
          <a:p>
            <a:pPr algn="ctr" eaLnBrk="1" latinLnBrk="0" hangingPunct="1"/>
            <a:endParaRPr kumimoji="0" lang="en-US"/>
          </a:p>
        </p:txBody>
      </p:sp>
      <p:pic>
        <p:nvPicPr>
          <p:cNvPr id="4" name="Picture 3" descr="SOSlogo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049" y="30452102"/>
            <a:ext cx="2901403" cy="1965216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6964" y="1317624"/>
            <a:ext cx="19751676" cy="5486400"/>
          </a:xfrm>
          <a:prstGeom prst="rect">
            <a:avLst/>
          </a:prstGeom>
        </p:spPr>
        <p:txBody>
          <a:bodyPr vert="horz" lIns="91407" tIns="45702" rIns="91407" bIns="45702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64" y="7680329"/>
            <a:ext cx="19751676" cy="21724939"/>
          </a:xfrm>
          <a:prstGeom prst="rect">
            <a:avLst/>
          </a:prstGeom>
        </p:spPr>
        <p:txBody>
          <a:bodyPr vert="horz" lIns="91407" tIns="45702" rIns="91407" bIns="4570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6964" y="30510166"/>
            <a:ext cx="5121276" cy="1752600"/>
          </a:xfrm>
          <a:prstGeom prst="rect">
            <a:avLst/>
          </a:prstGeom>
        </p:spPr>
        <p:txBody>
          <a:bodyPr vert="horz" lIns="91407" tIns="45702" rIns="91407" bIns="45702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6FEAE-49A6-41DA-930D-D60BE10889FA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497764" y="30510166"/>
            <a:ext cx="6950076" cy="1752600"/>
          </a:xfrm>
          <a:prstGeom prst="rect">
            <a:avLst/>
          </a:prstGeom>
        </p:spPr>
        <p:txBody>
          <a:bodyPr vert="horz" lIns="91407" tIns="45702" rIns="91407" bIns="45702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727364" y="30510166"/>
            <a:ext cx="5121276" cy="1752600"/>
          </a:xfrm>
          <a:prstGeom prst="rect">
            <a:avLst/>
          </a:prstGeom>
        </p:spPr>
        <p:txBody>
          <a:bodyPr vert="horz" lIns="91407" tIns="45702" rIns="91407" bIns="45702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D5B14-F2CB-46DA-B990-7E9EFC95C2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062" rtl="0" eaLnBrk="1" latinLnBrk="0" hangingPunct="1"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75" indent="-342775" algn="l" defTabSz="914062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42675" indent="-285645" algn="l" defTabSz="914062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578" indent="-228516" algn="l" defTabSz="91406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608" indent="-228516" algn="l" defTabSz="914062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641" indent="-228516" algn="l" defTabSz="914062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670" indent="-228516" algn="l" defTabSz="914062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703" indent="-228516" algn="l" defTabSz="914062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735" indent="-228516" algn="l" defTabSz="914062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765" indent="-228516" algn="l" defTabSz="914062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06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29" algn="l" defTabSz="91406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62" algn="l" defTabSz="91406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91" algn="l" defTabSz="91406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24" algn="l" defTabSz="91406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57" algn="l" defTabSz="91406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186" algn="l" defTabSz="91406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219" algn="l" defTabSz="91406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248" algn="l" defTabSz="91406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6964" y="1317624"/>
            <a:ext cx="19751676" cy="5486400"/>
          </a:xfrm>
          <a:prstGeom prst="rect">
            <a:avLst/>
          </a:prstGeom>
        </p:spPr>
        <p:txBody>
          <a:bodyPr vert="horz" lIns="91407" tIns="45702" rIns="91407" bIns="45702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964" y="7680329"/>
            <a:ext cx="19751676" cy="21724939"/>
          </a:xfrm>
          <a:prstGeom prst="rect">
            <a:avLst/>
          </a:prstGeom>
        </p:spPr>
        <p:txBody>
          <a:bodyPr vert="horz" lIns="91407" tIns="45702" rIns="91407" bIns="4570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6964" y="30510166"/>
            <a:ext cx="5121276" cy="1752600"/>
          </a:xfrm>
          <a:prstGeom prst="rect">
            <a:avLst/>
          </a:prstGeom>
        </p:spPr>
        <p:txBody>
          <a:bodyPr vert="horz" lIns="91407" tIns="45702" rIns="91407" bIns="45702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807D4-21BA-4D87-9C79-2DFDF6CCAF70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497764" y="30510166"/>
            <a:ext cx="6950076" cy="1752600"/>
          </a:xfrm>
          <a:prstGeom prst="rect">
            <a:avLst/>
          </a:prstGeom>
        </p:spPr>
        <p:txBody>
          <a:bodyPr vert="horz" lIns="91407" tIns="45702" rIns="91407" bIns="45702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727364" y="30510166"/>
            <a:ext cx="5121276" cy="1752600"/>
          </a:xfrm>
          <a:prstGeom prst="rect">
            <a:avLst/>
          </a:prstGeom>
        </p:spPr>
        <p:txBody>
          <a:bodyPr vert="horz" lIns="91407" tIns="45702" rIns="91407" bIns="45702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61D3D-9773-4DC1-8CBF-B7951004596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062" rtl="0" eaLnBrk="1" latinLnBrk="0" hangingPunct="1"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75" indent="-342775" algn="l" defTabSz="914062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42675" indent="-285645" algn="l" defTabSz="914062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578" indent="-228516" algn="l" defTabSz="91406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608" indent="-228516" algn="l" defTabSz="914062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641" indent="-228516" algn="l" defTabSz="914062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670" indent="-228516" algn="l" defTabSz="914062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703" indent="-228516" algn="l" defTabSz="914062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735" indent="-228516" algn="l" defTabSz="914062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765" indent="-228516" algn="l" defTabSz="914062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06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29" algn="l" defTabSz="91406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62" algn="l" defTabSz="91406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91" algn="l" defTabSz="91406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24" algn="l" defTabSz="91406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57" algn="l" defTabSz="91406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186" algn="l" defTabSz="91406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219" algn="l" defTabSz="91406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248" algn="l" defTabSz="91406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21031200" y="0"/>
            <a:ext cx="0" cy="329184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13502" tIns="156751" rIns="313502" bIns="156751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097280" y="1318262"/>
            <a:ext cx="17922240" cy="5486400"/>
          </a:xfrm>
          <a:prstGeom prst="rect">
            <a:avLst/>
          </a:prstGeom>
        </p:spPr>
        <p:txBody>
          <a:bodyPr vert="horz" lIns="313502" tIns="156751" rIns="313502" bIns="156751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097280" y="7680960"/>
            <a:ext cx="17922240" cy="23394010"/>
          </a:xfrm>
          <a:prstGeom prst="rect">
            <a:avLst/>
          </a:prstGeom>
        </p:spPr>
        <p:txBody>
          <a:bodyPr vert="horz" lIns="313502" tIns="156751" rIns="313502" bIns="156751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15800832" y="5653743"/>
            <a:ext cx="9656064" cy="921715"/>
          </a:xfrm>
          <a:prstGeom prst="rect">
            <a:avLst/>
          </a:prstGeom>
        </p:spPr>
        <p:txBody>
          <a:bodyPr vert="horz" lIns="313502" tIns="156751" rIns="313502" bIns="156751" anchor="ctr" anchorCtr="0"/>
          <a:lstStyle>
            <a:lvl1pPr algn="r" eaLnBrk="1" latinLnBrk="0" hangingPunct="1">
              <a:defRPr kumimoji="0" sz="4100">
                <a:solidFill>
                  <a:schemeClr val="tx2"/>
                </a:solidFill>
              </a:defRPr>
            </a:lvl1pPr>
          </a:lstStyle>
          <a:p>
            <a:fld id="{BEE6FEAE-49A6-41DA-930D-D60BE10889FA}" type="datetimeFigureOut">
              <a:rPr lang="en-US" smtClean="0"/>
              <a:pPr/>
              <a:t>1/20/15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12935966" y="18377664"/>
            <a:ext cx="15361920" cy="877824"/>
          </a:xfrm>
          <a:prstGeom prst="rect">
            <a:avLst/>
          </a:prstGeom>
        </p:spPr>
        <p:txBody>
          <a:bodyPr vert="horz" lIns="313502" tIns="156751" rIns="313502" bIns="156751" anchor="ctr" anchorCtr="0"/>
          <a:lstStyle>
            <a:lvl1pPr algn="l" eaLnBrk="1" latinLnBrk="0" hangingPunct="1">
              <a:defRPr kumimoji="0" sz="4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82880" y="0"/>
            <a:ext cx="0" cy="329184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13502" tIns="156751" rIns="313502" bIns="156751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21579840" y="0"/>
            <a:ext cx="0" cy="329184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13502" tIns="156751" rIns="313502" bIns="156751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1214080" y="0"/>
            <a:ext cx="731520" cy="329184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13502" tIns="156751" rIns="313502" bIns="156751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21396960" y="0"/>
            <a:ext cx="0" cy="329184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13502" tIns="156751" rIns="313502" bIns="156751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19575475" y="27432000"/>
            <a:ext cx="1316736" cy="2633472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13502" tIns="156751" rIns="313502" bIns="156751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9509638" y="27523440"/>
            <a:ext cx="1463040" cy="2501798"/>
          </a:xfrm>
          <a:prstGeom prst="rect">
            <a:avLst/>
          </a:prstGeom>
        </p:spPr>
        <p:txBody>
          <a:bodyPr vert="horz" lIns="313502" tIns="156751" rIns="313502" bIns="156751" anchor="ctr"/>
          <a:lstStyle>
            <a:lvl1pPr algn="ctr" eaLnBrk="1" latinLnBrk="0" hangingPunct="1">
              <a:defRPr kumimoji="0" sz="4800" b="1">
                <a:solidFill>
                  <a:srgbClr val="FFFFFF"/>
                </a:solidFill>
              </a:defRPr>
            </a:lvl1pPr>
          </a:lstStyle>
          <a:p>
            <a:fld id="{C8CD5B14-F2CB-46DA-B990-7E9EFC95C2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2" r:id="rId1"/>
    <p:sldLayoutId id="2147484093" r:id="rId2"/>
    <p:sldLayoutId id="2147484094" r:id="rId3"/>
    <p:sldLayoutId id="2147484095" r:id="rId4"/>
    <p:sldLayoutId id="2147484096" r:id="rId5"/>
    <p:sldLayoutId id="2147484097" r:id="rId6"/>
    <p:sldLayoutId id="2147484098" r:id="rId7"/>
    <p:sldLayoutId id="2147484099" r:id="rId8"/>
    <p:sldLayoutId id="2147484100" r:id="rId9"/>
    <p:sldLayoutId id="2147484101" r:id="rId10"/>
    <p:sldLayoutId id="2147484102" r:id="rId11"/>
    <p:sldLayoutId id="2147484103" r:id="rId12"/>
  </p:sldLayoutIdLst>
  <p:txStyles>
    <p:titleStyle>
      <a:lvl1pPr algn="l" rtl="0" eaLnBrk="1" latinLnBrk="0" hangingPunct="1">
        <a:spcBef>
          <a:spcPct val="0"/>
        </a:spcBef>
        <a:buNone/>
        <a:defRPr kumimoji="0" sz="103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940506" indent="-940506" algn="l" rtl="0" eaLnBrk="1" latinLnBrk="0" hangingPunct="1">
        <a:spcBef>
          <a:spcPts val="2057"/>
        </a:spcBef>
        <a:buClr>
          <a:schemeClr val="accent1"/>
        </a:buClr>
        <a:buSzPct val="70000"/>
        <a:buFont typeface="Wingdings"/>
        <a:buChar char=""/>
        <a:defRPr kumimoji="0"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14" indent="-940506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7200" kern="1200">
          <a:solidFill>
            <a:schemeClr val="tx1"/>
          </a:solidFill>
          <a:latin typeface="+mn-lt"/>
          <a:ea typeface="+mn-ea"/>
          <a:cs typeface="+mn-cs"/>
        </a:defRPr>
      </a:lvl2pPr>
      <a:lvl3pPr marL="3135020" indent="-627004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6200" kern="1200">
          <a:solidFill>
            <a:schemeClr val="tx1"/>
          </a:solidFill>
          <a:latin typeface="+mn-lt"/>
          <a:ea typeface="+mn-ea"/>
          <a:cs typeface="+mn-cs"/>
        </a:defRPr>
      </a:lvl3pPr>
      <a:lvl4pPr marL="4075527" indent="-627004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6200" kern="1200">
          <a:solidFill>
            <a:schemeClr val="tx1"/>
          </a:solidFill>
          <a:latin typeface="+mn-lt"/>
          <a:ea typeface="+mn-ea"/>
          <a:cs typeface="+mn-cs"/>
        </a:defRPr>
      </a:lvl4pPr>
      <a:lvl5pPr marL="5016033" indent="-627004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5500" kern="1200">
          <a:solidFill>
            <a:schemeClr val="tx1"/>
          </a:solidFill>
          <a:latin typeface="+mn-lt"/>
          <a:ea typeface="+mn-ea"/>
          <a:cs typeface="+mn-cs"/>
        </a:defRPr>
      </a:lvl5pPr>
      <a:lvl6pPr marL="5956539" indent="-627004" algn="l" rtl="0" eaLnBrk="1" latinLnBrk="0" hangingPunct="1">
        <a:spcBef>
          <a:spcPct val="20000"/>
        </a:spcBef>
        <a:buClr>
          <a:schemeClr val="accent1"/>
        </a:buClr>
        <a:buChar char="•"/>
        <a:defRPr kumimoji="0" sz="5500" kern="1200">
          <a:solidFill>
            <a:schemeClr val="tx2"/>
          </a:solidFill>
          <a:latin typeface="+mn-lt"/>
          <a:ea typeface="+mn-ea"/>
          <a:cs typeface="+mn-cs"/>
        </a:defRPr>
      </a:lvl6pPr>
      <a:lvl7pPr marL="6897045" indent="-627004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48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7837551" indent="-627004" algn="l" rtl="0" eaLnBrk="1" latinLnBrk="0" hangingPunct="1">
        <a:spcBef>
          <a:spcPct val="20000"/>
        </a:spcBef>
        <a:buClr>
          <a:schemeClr val="accent2"/>
        </a:buClr>
        <a:buChar char="•"/>
        <a:defRPr kumimoji="0" sz="48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8778057" indent="-627004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48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156751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31350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47025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62700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783755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940506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1097257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125400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227159" y="4086061"/>
            <a:ext cx="21499805" cy="1274225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27159" y="4086061"/>
            <a:ext cx="21489841" cy="951847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256609" y="17396297"/>
            <a:ext cx="21530209" cy="1232313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27"/>
          <p:cNvSpPr>
            <a:spLocks noGrp="1"/>
          </p:cNvSpPr>
          <p:nvPr>
            <p:ph type="title" idx="4294967295"/>
          </p:nvPr>
        </p:nvSpPr>
        <p:spPr>
          <a:xfrm>
            <a:off x="0" y="1566915"/>
            <a:ext cx="21039138" cy="179705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SCIENCE OF SECURITY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virtual organization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90485" y="4021120"/>
            <a:ext cx="2157459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6079" name="AutoShape 15" descr="http://images2.wikia.nocookie.net/__cb20110620180343/infamous/images/0/04/National_Security_Agency.svg"/>
          <p:cNvSpPr>
            <a:spLocks noChangeAspect="1" noChangeArrowheads="1"/>
          </p:cNvSpPr>
          <p:nvPr/>
        </p:nvSpPr>
        <p:spPr bwMode="auto">
          <a:xfrm>
            <a:off x="155575" y="-6842125"/>
            <a:ext cx="14270038" cy="14270038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6081" name="AutoShape 17" descr="http://images2.wikia.nocookie.net/__cb20110620180343/infamous/images/0/04/National_Security_Agency.svg"/>
          <p:cNvSpPr>
            <a:spLocks noChangeAspect="1" noChangeArrowheads="1"/>
          </p:cNvSpPr>
          <p:nvPr/>
        </p:nvSpPr>
        <p:spPr bwMode="auto">
          <a:xfrm>
            <a:off x="155575" y="-6842125"/>
            <a:ext cx="14270038" cy="14270038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6083" name="AutoShape 19" descr="http://images2.wikia.nocookie.net/__cb20110620180343/infamous/images/0/04/National_Security_Agency.svg"/>
          <p:cNvSpPr>
            <a:spLocks noChangeAspect="1" noChangeArrowheads="1"/>
          </p:cNvSpPr>
          <p:nvPr/>
        </p:nvSpPr>
        <p:spPr bwMode="auto">
          <a:xfrm>
            <a:off x="155575" y="-6842125"/>
            <a:ext cx="14270038" cy="14270038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6085" name="AutoShape 21" descr="http://upload.wikimedia.org/wikipedia/commons/0/04/National_Security_Agency.svg"/>
          <p:cNvSpPr>
            <a:spLocks noChangeAspect="1" noChangeArrowheads="1"/>
          </p:cNvSpPr>
          <p:nvPr/>
        </p:nvSpPr>
        <p:spPr bwMode="auto">
          <a:xfrm>
            <a:off x="155575" y="-6842125"/>
            <a:ext cx="14270038" cy="14270038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732255" y="31118760"/>
            <a:ext cx="1385119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http://</a:t>
            </a:r>
            <a:r>
              <a:rPr lang="en-US" dirty="0" err="1" smtClean="0"/>
              <a:t>sos-vo.org</a:t>
            </a:r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58233" y="17386300"/>
            <a:ext cx="21526500" cy="92943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249765" y="17281990"/>
            <a:ext cx="21534967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PUBLICATIONS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50" y="5397760"/>
            <a:ext cx="8456886" cy="11001348"/>
          </a:xfrm>
          <a:prstGeom prst="rect">
            <a:avLst/>
          </a:prstGeom>
          <a:ln w="28575" cmpd="sng">
            <a:solidFill>
              <a:srgbClr val="42557F"/>
            </a:solidFill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9651302" y="5524766"/>
            <a:ext cx="11387836" cy="11172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42557F"/>
                </a:solidFill>
              </a:rPr>
              <a:t>Group Project Pages </a:t>
            </a:r>
            <a:r>
              <a:rPr lang="en-US" sz="3600" dirty="0" smtClean="0">
                <a:solidFill>
                  <a:srgbClr val="42557F"/>
                </a:solidFill>
              </a:rPr>
              <a:t>showcase </a:t>
            </a:r>
            <a:r>
              <a:rPr lang="en-US" sz="3600" dirty="0">
                <a:solidFill>
                  <a:srgbClr val="42557F"/>
                </a:solidFill>
              </a:rPr>
              <a:t>the </a:t>
            </a:r>
            <a:r>
              <a:rPr lang="en-US" sz="3600" dirty="0" smtClean="0">
                <a:solidFill>
                  <a:srgbClr val="42557F"/>
                </a:solidFill>
              </a:rPr>
              <a:t>research and publications related </a:t>
            </a:r>
            <a:r>
              <a:rPr lang="en-US" sz="3600" dirty="0">
                <a:solidFill>
                  <a:srgbClr val="42557F"/>
                </a:solidFill>
              </a:rPr>
              <a:t>to </a:t>
            </a:r>
            <a:r>
              <a:rPr lang="en-US" sz="3600" dirty="0" smtClean="0">
                <a:solidFill>
                  <a:srgbClr val="42557F"/>
                </a:solidFill>
              </a:rPr>
              <a:t>a </a:t>
            </a:r>
            <a:r>
              <a:rPr lang="en-US" sz="3600" dirty="0">
                <a:solidFill>
                  <a:srgbClr val="42557F"/>
                </a:solidFill>
              </a:rPr>
              <a:t>project</a:t>
            </a:r>
            <a:r>
              <a:rPr lang="en-US" sz="3600" dirty="0" smtClean="0">
                <a:solidFill>
                  <a:srgbClr val="42557F"/>
                </a:solidFill>
              </a:rPr>
              <a:t>.</a:t>
            </a:r>
          </a:p>
          <a:p>
            <a:endParaRPr lang="en-US" sz="3600" dirty="0" smtClean="0">
              <a:solidFill>
                <a:srgbClr val="42557F"/>
              </a:solidFill>
            </a:endParaRPr>
          </a:p>
          <a:p>
            <a:r>
              <a:rPr lang="en-US" sz="3600" dirty="0" smtClean="0">
                <a:solidFill>
                  <a:srgbClr val="42557F"/>
                </a:solidFill>
              </a:rPr>
              <a:t>There are fields for the project abstract, identification of the relevant Science of Security hard </a:t>
            </a:r>
            <a:r>
              <a:rPr lang="en-US" sz="3600" dirty="0" smtClean="0">
                <a:solidFill>
                  <a:srgbClr val="42557F"/>
                </a:solidFill>
              </a:rPr>
              <a:t>problems, PIs </a:t>
            </a:r>
            <a:r>
              <a:rPr lang="en-US" sz="3600" dirty="0" smtClean="0">
                <a:solidFill>
                  <a:srgbClr val="42557F"/>
                </a:solidFill>
              </a:rPr>
              <a:t>and Project Researchers, and related artifacts.</a:t>
            </a:r>
          </a:p>
          <a:p>
            <a:endParaRPr lang="en-US" sz="3600" dirty="0">
              <a:solidFill>
                <a:srgbClr val="42557F"/>
              </a:solidFill>
            </a:endParaRPr>
          </a:p>
          <a:p>
            <a:r>
              <a:rPr lang="en-US" sz="3600" dirty="0" smtClean="0">
                <a:solidFill>
                  <a:srgbClr val="42557F"/>
                </a:solidFill>
              </a:rPr>
              <a:t>The related artifacts section lists presentations and quarterly reports related to this project.</a:t>
            </a:r>
          </a:p>
          <a:p>
            <a:endParaRPr lang="en-US" sz="3600" dirty="0">
              <a:solidFill>
                <a:srgbClr val="42557F"/>
              </a:solidFill>
            </a:endParaRPr>
          </a:p>
          <a:p>
            <a:r>
              <a:rPr lang="en-US" sz="3600" b="1" dirty="0" smtClean="0">
                <a:solidFill>
                  <a:srgbClr val="42557F"/>
                </a:solidFill>
              </a:rPr>
              <a:t>CREATE AND MAINTAIN PROJECT PAGES</a:t>
            </a:r>
          </a:p>
          <a:p>
            <a:endParaRPr lang="en-US" sz="3600" dirty="0">
              <a:solidFill>
                <a:srgbClr val="42557F"/>
              </a:solidFill>
            </a:endParaRPr>
          </a:p>
          <a:p>
            <a:r>
              <a:rPr lang="en-US" sz="3600" dirty="0" smtClean="0">
                <a:solidFill>
                  <a:srgbClr val="42557F"/>
                </a:solidFill>
              </a:rPr>
              <a:t>Projects can be created by clicking on </a:t>
            </a:r>
            <a:r>
              <a:rPr lang="en-US" sz="3600" i="1" dirty="0" smtClean="0">
                <a:solidFill>
                  <a:srgbClr val="42557F"/>
                </a:solidFill>
              </a:rPr>
              <a:t>the “Create Project” </a:t>
            </a:r>
            <a:r>
              <a:rPr lang="en-US" sz="3600" dirty="0" smtClean="0">
                <a:solidFill>
                  <a:srgbClr val="42557F"/>
                </a:solidFill>
              </a:rPr>
              <a:t>link in the “</a:t>
            </a:r>
            <a:r>
              <a:rPr lang="en-US" sz="3600" i="1" dirty="0" smtClean="0">
                <a:solidFill>
                  <a:srgbClr val="42557F"/>
                </a:solidFill>
              </a:rPr>
              <a:t>Collaborate”</a:t>
            </a:r>
            <a:r>
              <a:rPr lang="en-US" sz="3600" dirty="0" smtClean="0">
                <a:solidFill>
                  <a:srgbClr val="42557F"/>
                </a:solidFill>
              </a:rPr>
              <a:t> toggle menu. </a:t>
            </a:r>
          </a:p>
          <a:p>
            <a:r>
              <a:rPr lang="en-US" sz="3600" dirty="0" smtClean="0">
                <a:solidFill>
                  <a:srgbClr val="42557F"/>
                </a:solidFill>
              </a:rPr>
              <a:t>You may later edit your project clicking on the </a:t>
            </a:r>
            <a:r>
              <a:rPr lang="en-US" sz="3600" i="1" dirty="0" smtClean="0">
                <a:solidFill>
                  <a:srgbClr val="42557F"/>
                </a:solidFill>
              </a:rPr>
              <a:t>“edit” </a:t>
            </a:r>
            <a:r>
              <a:rPr lang="en-US" sz="3600" dirty="0" smtClean="0">
                <a:solidFill>
                  <a:srgbClr val="42557F"/>
                </a:solidFill>
              </a:rPr>
              <a:t>tab located in the upper right hand corner of the project page.</a:t>
            </a:r>
          </a:p>
          <a:p>
            <a:endParaRPr lang="en-US" sz="3600" dirty="0">
              <a:solidFill>
                <a:srgbClr val="42557F"/>
              </a:solidFill>
            </a:endParaRPr>
          </a:p>
          <a:p>
            <a:r>
              <a:rPr lang="en-US" sz="3600" dirty="0" smtClean="0">
                <a:solidFill>
                  <a:srgbClr val="42557F"/>
                </a:solidFill>
              </a:rPr>
              <a:t>  </a:t>
            </a:r>
            <a:endParaRPr lang="en-US" sz="3600" dirty="0">
              <a:solidFill>
                <a:srgbClr val="42557F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50" y="18834578"/>
            <a:ext cx="9434887" cy="6524650"/>
          </a:xfrm>
          <a:prstGeom prst="rect">
            <a:avLst/>
          </a:prstGeom>
          <a:ln w="28575" cmpd="sng">
            <a:solidFill>
              <a:srgbClr val="42557F"/>
            </a:solidFill>
          </a:ln>
        </p:spPr>
      </p:pic>
      <p:sp>
        <p:nvSpPr>
          <p:cNvPr id="18" name="Rectangle 17"/>
          <p:cNvSpPr/>
          <p:nvPr/>
        </p:nvSpPr>
        <p:spPr>
          <a:xfrm>
            <a:off x="2044700" y="9690100"/>
            <a:ext cx="901700" cy="114300"/>
          </a:xfrm>
          <a:prstGeom prst="rect">
            <a:avLst/>
          </a:prstGeom>
          <a:noFill/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28575" cmpd="sng">
                <a:solidFill>
                  <a:schemeClr val="tx1"/>
                </a:solidFill>
              </a:ln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235200" y="22850475"/>
            <a:ext cx="1276350" cy="127000"/>
          </a:xfrm>
          <a:prstGeom prst="rect">
            <a:avLst/>
          </a:prstGeom>
          <a:noFill/>
          <a:ln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28575" cmpd="sng">
                <a:solidFill>
                  <a:schemeClr val="tx1"/>
                </a:solidFill>
              </a:ln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556000" y="24377649"/>
            <a:ext cx="1625600" cy="11747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63000"/>
                  <a:satMod val="165000"/>
                  <a:alpha val="28000"/>
                </a:schemeClr>
              </a:gs>
              <a:gs pos="30000">
                <a:schemeClr val="accent1">
                  <a:shade val="58000"/>
                  <a:satMod val="165000"/>
                  <a:alpha val="28000"/>
                </a:schemeClr>
              </a:gs>
              <a:gs pos="75000">
                <a:schemeClr val="accent1">
                  <a:shade val="30000"/>
                  <a:satMod val="175000"/>
                  <a:alpha val="28000"/>
                </a:schemeClr>
              </a:gs>
              <a:gs pos="100000">
                <a:schemeClr val="accent1">
                  <a:shade val="15000"/>
                  <a:satMod val="175000"/>
                  <a:alpha val="28000"/>
                </a:schemeClr>
              </a:gs>
            </a:gsLst>
            <a:path path="circle">
              <a:fillToRect l="5000" t="100000" r="120000" b="10000"/>
            </a:path>
            <a:tileRect/>
          </a:gradFill>
          <a:ln w="12700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28575" cmpd="sng">
                <a:solidFill>
                  <a:schemeClr val="tx1"/>
                </a:solidFill>
              </a:ln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181600" y="24384000"/>
            <a:ext cx="4939737" cy="1669987"/>
          </a:xfrm>
          <a:prstGeom prst="line">
            <a:avLst/>
          </a:prstGeom>
          <a:ln w="19050" cmpd="sng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686452" y="24390350"/>
            <a:ext cx="2869548" cy="1663637"/>
          </a:xfrm>
          <a:prstGeom prst="line">
            <a:avLst/>
          </a:prstGeom>
          <a:ln w="19050" cmpd="sng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Screen Shot 2015-01-19 at 12.47.55 PM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16"/>
          <a:stretch/>
        </p:blipFill>
        <p:spPr>
          <a:xfrm>
            <a:off x="686451" y="26053987"/>
            <a:ext cx="9434886" cy="3200861"/>
          </a:xfrm>
          <a:prstGeom prst="rect">
            <a:avLst/>
          </a:prstGeom>
          <a:ln w="28575" cmpd="sng">
            <a:solidFill>
              <a:schemeClr val="accent1">
                <a:lumMod val="75000"/>
              </a:schemeClr>
            </a:solidFill>
          </a:ln>
        </p:spPr>
      </p:pic>
      <p:sp>
        <p:nvSpPr>
          <p:cNvPr id="66" name="Rectangle 65"/>
          <p:cNvSpPr/>
          <p:nvPr/>
        </p:nvSpPr>
        <p:spPr>
          <a:xfrm>
            <a:off x="10467695" y="23929545"/>
            <a:ext cx="10944505" cy="181070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8100" cmpd="sng">
                <a:solidFill>
                  <a:schemeClr val="tx1"/>
                </a:solidFill>
              </a:ln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0737084" y="18834578"/>
            <a:ext cx="10675116" cy="12157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42557F"/>
                </a:solidFill>
              </a:rPr>
              <a:t>Scholarly publications can be listed on the </a:t>
            </a:r>
            <a:r>
              <a:rPr lang="en-US" sz="3600" dirty="0" err="1" smtClean="0">
                <a:solidFill>
                  <a:srgbClr val="42557F"/>
                </a:solidFill>
              </a:rPr>
              <a:t>SoS</a:t>
            </a:r>
            <a:r>
              <a:rPr lang="en-US" sz="3600" dirty="0" smtClean="0">
                <a:solidFill>
                  <a:srgbClr val="42557F"/>
                </a:solidFill>
              </a:rPr>
              <a:t> VO by creating a bibliographic reference. Publications can </a:t>
            </a:r>
            <a:r>
              <a:rPr lang="en-US" sz="3600" dirty="0">
                <a:solidFill>
                  <a:srgbClr val="42557F"/>
                </a:solidFill>
              </a:rPr>
              <a:t>be </a:t>
            </a:r>
            <a:r>
              <a:rPr lang="en-US" sz="3600" dirty="0" smtClean="0">
                <a:solidFill>
                  <a:srgbClr val="42557F"/>
                </a:solidFill>
              </a:rPr>
              <a:t>added </a:t>
            </a:r>
            <a:r>
              <a:rPr lang="en-US" sz="3600" dirty="0">
                <a:solidFill>
                  <a:srgbClr val="42557F"/>
                </a:solidFill>
              </a:rPr>
              <a:t>by clicking on </a:t>
            </a:r>
            <a:r>
              <a:rPr lang="en-US" sz="3600" i="1" dirty="0">
                <a:solidFill>
                  <a:srgbClr val="42557F"/>
                </a:solidFill>
              </a:rPr>
              <a:t>the </a:t>
            </a:r>
            <a:r>
              <a:rPr lang="en-US" sz="3600" i="1" dirty="0" smtClean="0">
                <a:solidFill>
                  <a:srgbClr val="42557F"/>
                </a:solidFill>
              </a:rPr>
              <a:t>“Create Bibliographic Reference” </a:t>
            </a:r>
            <a:r>
              <a:rPr lang="en-US" sz="3600" dirty="0">
                <a:solidFill>
                  <a:srgbClr val="42557F"/>
                </a:solidFill>
              </a:rPr>
              <a:t>link in the “</a:t>
            </a:r>
            <a:r>
              <a:rPr lang="en-US" sz="3600" i="1" dirty="0">
                <a:solidFill>
                  <a:srgbClr val="42557F"/>
                </a:solidFill>
              </a:rPr>
              <a:t>Collaborate”</a:t>
            </a:r>
            <a:r>
              <a:rPr lang="en-US" sz="3600" dirty="0">
                <a:solidFill>
                  <a:srgbClr val="42557F"/>
                </a:solidFill>
              </a:rPr>
              <a:t> toggle menu</a:t>
            </a:r>
            <a:r>
              <a:rPr lang="en-US" sz="3600" dirty="0" smtClean="0">
                <a:solidFill>
                  <a:srgbClr val="42557F"/>
                </a:solidFill>
              </a:rPr>
              <a:t>. You may either paste </a:t>
            </a:r>
            <a:r>
              <a:rPr lang="en-US" sz="3600" dirty="0" err="1" smtClean="0">
                <a:solidFill>
                  <a:srgbClr val="42557F"/>
                </a:solidFill>
              </a:rPr>
              <a:t>BibTeX</a:t>
            </a:r>
            <a:r>
              <a:rPr lang="en-US" sz="3600" dirty="0" smtClean="0">
                <a:solidFill>
                  <a:srgbClr val="42557F"/>
                </a:solidFill>
              </a:rPr>
              <a:t> code from a digital library or enter the publication details manually by selecting a publication type from the dropdown menu.</a:t>
            </a:r>
          </a:p>
          <a:p>
            <a:endParaRPr lang="en-US" sz="2800" dirty="0" smtClean="0">
              <a:solidFill>
                <a:srgbClr val="42557F"/>
              </a:solidFill>
            </a:endParaRPr>
          </a:p>
          <a:p>
            <a:endParaRPr lang="en-US" sz="3600" dirty="0">
              <a:solidFill>
                <a:srgbClr val="42557F"/>
              </a:solidFill>
            </a:endParaRPr>
          </a:p>
          <a:p>
            <a:r>
              <a:rPr lang="en-US" sz="3600" dirty="0" smtClean="0"/>
              <a:t>Publications tagged with a Group Project will appear in the project’s related artifacts section.</a:t>
            </a:r>
          </a:p>
          <a:p>
            <a:endParaRPr lang="en-US" sz="3600" dirty="0"/>
          </a:p>
          <a:p>
            <a:endParaRPr lang="en-US" sz="3600" dirty="0" smtClean="0"/>
          </a:p>
          <a:p>
            <a:r>
              <a:rPr lang="en-US" sz="3600" dirty="0">
                <a:solidFill>
                  <a:srgbClr val="42557F"/>
                </a:solidFill>
              </a:rPr>
              <a:t>Recent publications </a:t>
            </a:r>
            <a:r>
              <a:rPr lang="en-US" sz="3600" dirty="0" smtClean="0">
                <a:solidFill>
                  <a:srgbClr val="42557F"/>
                </a:solidFill>
              </a:rPr>
              <a:t>will be highlighted on </a:t>
            </a:r>
            <a:r>
              <a:rPr lang="en-US" sz="3600" dirty="0">
                <a:solidFill>
                  <a:srgbClr val="42557F"/>
                </a:solidFill>
              </a:rPr>
              <a:t>the </a:t>
            </a:r>
            <a:r>
              <a:rPr lang="en-US" sz="3600" dirty="0" err="1">
                <a:solidFill>
                  <a:srgbClr val="42557F"/>
                </a:solidFill>
              </a:rPr>
              <a:t>SoS</a:t>
            </a:r>
            <a:r>
              <a:rPr lang="en-US" sz="3600" dirty="0">
                <a:solidFill>
                  <a:srgbClr val="42557F"/>
                </a:solidFill>
              </a:rPr>
              <a:t>-VO Home </a:t>
            </a:r>
            <a:r>
              <a:rPr lang="en-US" sz="3600" dirty="0" smtClean="0">
                <a:solidFill>
                  <a:srgbClr val="42557F"/>
                </a:solidFill>
              </a:rPr>
              <a:t>Page, if cross-posted to that group. </a:t>
            </a:r>
            <a:r>
              <a:rPr lang="en-US" sz="3600" dirty="0">
                <a:solidFill>
                  <a:srgbClr val="42557F"/>
                </a:solidFill>
              </a:rPr>
              <a:t>Click the </a:t>
            </a:r>
            <a:r>
              <a:rPr lang="en-US" sz="3600" i="1" dirty="0">
                <a:solidFill>
                  <a:srgbClr val="42557F"/>
                </a:solidFill>
              </a:rPr>
              <a:t>“more” </a:t>
            </a:r>
            <a:r>
              <a:rPr lang="en-US" sz="3600" dirty="0">
                <a:solidFill>
                  <a:srgbClr val="42557F"/>
                </a:solidFill>
              </a:rPr>
              <a:t>button </a:t>
            </a:r>
            <a:r>
              <a:rPr lang="en-US" sz="3600" dirty="0" smtClean="0">
                <a:solidFill>
                  <a:srgbClr val="42557F"/>
                </a:solidFill>
              </a:rPr>
              <a:t>there to </a:t>
            </a:r>
            <a:r>
              <a:rPr lang="en-US" sz="3600" dirty="0">
                <a:solidFill>
                  <a:srgbClr val="42557F"/>
                </a:solidFill>
              </a:rPr>
              <a:t>see the full listing of publications.</a:t>
            </a:r>
          </a:p>
          <a:p>
            <a:endParaRPr lang="en-US" sz="3600" dirty="0"/>
          </a:p>
          <a:p>
            <a:endParaRPr lang="en-US" sz="3600" dirty="0" smtClean="0">
              <a:solidFill>
                <a:srgbClr val="42557F"/>
              </a:solidFill>
            </a:endParaRPr>
          </a:p>
          <a:p>
            <a:endParaRPr lang="en-US" sz="3600" dirty="0">
              <a:solidFill>
                <a:srgbClr val="42557F"/>
              </a:solidFill>
            </a:endParaRPr>
          </a:p>
          <a:p>
            <a:endParaRPr lang="en-US" sz="3600" dirty="0">
              <a:solidFill>
                <a:srgbClr val="42557F"/>
              </a:solidFill>
            </a:endParaRPr>
          </a:p>
        </p:txBody>
      </p:sp>
    </p:spTree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5407</TotalTime>
  <Words>233</Words>
  <Application>Microsoft Macintosh PowerPoint</Application>
  <PresentationFormat>Custom</PresentationFormat>
  <Paragraphs>26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Custom Design</vt:lpstr>
      <vt:lpstr>1_Custom Design</vt:lpstr>
      <vt:lpstr>Oriel</vt:lpstr>
      <vt:lpstr>SCIENCE OF SECURITY  virtual organization</vt:lpstr>
    </vt:vector>
  </TitlesOfParts>
  <Company>Vanderbilt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Karns</dc:creator>
  <cp:lastModifiedBy>Amy Karns</cp:lastModifiedBy>
  <cp:revision>476</cp:revision>
  <cp:lastPrinted>2012-08-29T15:03:27Z</cp:lastPrinted>
  <dcterms:created xsi:type="dcterms:W3CDTF">2012-08-28T13:41:18Z</dcterms:created>
  <dcterms:modified xsi:type="dcterms:W3CDTF">2015-01-20T17:56:02Z</dcterms:modified>
</cp:coreProperties>
</file>