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466" autoAdjust="0"/>
    <p:restoredTop sz="94660"/>
  </p:normalViewPr>
  <p:slideViewPr>
    <p:cSldViewPr snapToObjects="1">
      <p:cViewPr varScale="1">
        <p:scale>
          <a:sx n="92" d="100"/>
          <a:sy n="92" d="100"/>
        </p:scale>
        <p:origin x="-15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BFD1E9-89F9-8B47-B8D2-007E5E6E540D}" type="datetimeFigureOut">
              <a:rPr lang="en-US" smtClean="0"/>
              <a:pPr/>
              <a:t>5/25/12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93A56F-DDD5-A646-8DD9-31F13A9988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 Group Findings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MODELS TRACK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Value proposition problem:</a:t>
            </a:r>
            <a:r>
              <a:rPr lang="en-US" i="1" dirty="0" smtClean="0"/>
              <a:t> </a:t>
            </a:r>
            <a:br>
              <a:rPr lang="en-US" i="1" dirty="0" smtClean="0"/>
            </a:br>
            <a:r>
              <a:rPr lang="en-US" i="1" dirty="0" smtClean="0"/>
              <a:t>Value </a:t>
            </a:r>
            <a:r>
              <a:rPr lang="en-US" i="1" dirty="0"/>
              <a:t>vs.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Providing users a model, in real time, of the  consequences of making security decision</a:t>
            </a:r>
          </a:p>
          <a:p>
            <a:r>
              <a:rPr lang="en-US" dirty="0" smtClean="0"/>
              <a:t>i.e. click for “free music”</a:t>
            </a:r>
          </a:p>
          <a:p>
            <a:r>
              <a:rPr lang="en-US" dirty="0" smtClean="0"/>
              <a:t>Allowing users greater freedom or greater risk</a:t>
            </a:r>
          </a:p>
          <a:p>
            <a:r>
              <a:rPr lang="en-US" dirty="0" smtClean="0"/>
              <a:t>This model can feed the separations of uses on a computer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Non-Compromised 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behaviors</a:t>
            </a:r>
          </a:p>
          <a:p>
            <a:endParaRPr lang="en-US" dirty="0"/>
          </a:p>
          <a:p>
            <a:r>
              <a:rPr lang="en-US" dirty="0" smtClean="0"/>
              <a:t>Criteria:</a:t>
            </a:r>
          </a:p>
          <a:p>
            <a:pPr lvl="1"/>
            <a:r>
              <a:rPr lang="en-US" dirty="0" smtClean="0"/>
              <a:t>Confidentiality, authentication, integrity	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Mixed Initiative Response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reate a model that asks humans to make the decisions but if a human is not available in time to make the decision then the model makes it’s own decision based upon context and risk value. </a:t>
            </a:r>
          </a:p>
          <a:p>
            <a:r>
              <a:rPr lang="en-US" dirty="0" smtClean="0"/>
              <a:t>Allow computers to prevent a bottleneck of data flow caused by waiting for a human response.</a:t>
            </a:r>
          </a:p>
          <a:p>
            <a:r>
              <a:rPr lang="en-US" dirty="0" smtClean="0"/>
              <a:t>Allow the model to provide feedback data to the human operator of the decision made and the outcome, then feed that data back into the model.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Hierarchy of  Models</a:t>
            </a:r>
            <a:br>
              <a:rPr lang="en-US" dirty="0" smtClean="0"/>
            </a:br>
            <a:r>
              <a:rPr lang="en-US" dirty="0" smtClean="0"/>
              <a:t> at Different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theory of layered models and different levels of abstraction to integrating various cyber models</a:t>
            </a:r>
          </a:p>
          <a:p>
            <a:r>
              <a:rPr lang="en-US" dirty="0" smtClean="0"/>
              <a:t>Use to answer “what does this model cover”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Model users, children, teens, adults and substance impaired users</a:t>
            </a:r>
          </a:p>
          <a:p>
            <a:endParaRPr lang="en-US" dirty="0" smtClean="0"/>
          </a:p>
          <a:p>
            <a:r>
              <a:rPr lang="en-US" dirty="0" smtClean="0"/>
              <a:t>Authorization that a user has on a system depends on the model of the user’s state</a:t>
            </a:r>
          </a:p>
          <a:p>
            <a:r>
              <a:rPr lang="en-US" dirty="0" smtClean="0"/>
              <a:t>Compare these models against those of adversarial behaviors</a:t>
            </a:r>
          </a:p>
          <a:p>
            <a:r>
              <a:rPr lang="en-US" dirty="0" smtClean="0"/>
              <a:t>Goal: To be able to Fingerprint individual users and entities based upon their behaviors. </a:t>
            </a:r>
          </a:p>
          <a:p>
            <a:r>
              <a:rPr lang="en-US" dirty="0" smtClean="0"/>
              <a:t>Resolve unique attackers.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Combination and Integration of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“Little things become big things</a:t>
            </a:r>
            <a:r>
              <a:rPr lang="en-US" dirty="0" smtClean="0"/>
              <a:t>”</a:t>
            </a:r>
          </a:p>
          <a:p>
            <a:r>
              <a:rPr lang="en-US" dirty="0"/>
              <a:t>Many different researchers, many different </a:t>
            </a:r>
            <a:r>
              <a:rPr lang="en-US" dirty="0" smtClean="0"/>
              <a:t>models, Many </a:t>
            </a:r>
            <a:r>
              <a:rPr lang="en-US" dirty="0"/>
              <a:t>different analysis’s with many different </a:t>
            </a:r>
            <a:r>
              <a:rPr lang="en-US" dirty="0" smtClean="0"/>
              <a:t>preferences</a:t>
            </a:r>
          </a:p>
          <a:p>
            <a:r>
              <a:rPr lang="en-US" dirty="0" smtClean="0"/>
              <a:t>Repair the inconsistencies of heterogeneous models using a meta model</a:t>
            </a:r>
          </a:p>
          <a:p>
            <a:r>
              <a:rPr lang="en-US" dirty="0" smtClean="0"/>
              <a:t>The meta-model will auto detect the conflicts and offer resolutions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Details TBD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72</TotalTime>
  <Words>295</Words>
  <Application>Microsoft Macintosh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Track Group Findings</vt:lpstr>
      <vt:lpstr>MODELS TRACK</vt:lpstr>
      <vt:lpstr>Value proposition problem:  Value vs. Risk</vt:lpstr>
      <vt:lpstr>Modeling the Non-Compromised  System</vt:lpstr>
      <vt:lpstr>Mixed Initiative Response Systems</vt:lpstr>
      <vt:lpstr>Hierarchy of  Models  at Different Scales</vt:lpstr>
      <vt:lpstr>Behavior Modeling</vt:lpstr>
      <vt:lpstr> Combination and Integration of Model </vt:lpstr>
      <vt:lpstr>Modeling Context</vt:lpstr>
    </vt:vector>
  </TitlesOfParts>
  <Company>Harford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Models Track</dc:title>
  <dc:creator>Eric</dc:creator>
  <cp:lastModifiedBy>Katie Dey</cp:lastModifiedBy>
  <cp:revision>7</cp:revision>
  <dcterms:created xsi:type="dcterms:W3CDTF">2010-08-18T05:30:46Z</dcterms:created>
  <dcterms:modified xsi:type="dcterms:W3CDTF">2012-05-25T23:35:51Z</dcterms:modified>
</cp:coreProperties>
</file>