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5" r:id="rId3"/>
    <p:sldId id="257" r:id="rId4"/>
    <p:sldId id="258" r:id="rId5"/>
    <p:sldId id="259" r:id="rId6"/>
    <p:sldId id="260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>
    <p:restoredLeft sz="15466" autoAdjust="0"/>
    <p:restoredTop sz="94660"/>
  </p:normalViewPr>
  <p:slideViewPr>
    <p:cSldViewPr snapToObjects="1">
      <p:cViewPr varScale="1">
        <p:scale>
          <a:sx n="92" d="100"/>
          <a:sy n="92" d="100"/>
        </p:scale>
        <p:origin x="-1568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FD1E9-89F9-8B47-B8D2-007E5E6E540D}" type="datetimeFigureOut">
              <a:rPr lang="en-US" smtClean="0"/>
              <a:pPr/>
              <a:t>5/25/12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3A56F-DDD5-A646-8DD9-31F13A9988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FD1E9-89F9-8B47-B8D2-007E5E6E540D}" type="datetimeFigureOut">
              <a:rPr lang="en-US" smtClean="0"/>
              <a:pPr/>
              <a:t>5/25/12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3A56F-DDD5-A646-8DD9-31F13A9988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FD1E9-89F9-8B47-B8D2-007E5E6E540D}" type="datetimeFigureOut">
              <a:rPr lang="en-US" smtClean="0"/>
              <a:pPr/>
              <a:t>5/25/12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3A56F-DDD5-A646-8DD9-31F13A9988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FD1E9-89F9-8B47-B8D2-007E5E6E540D}" type="datetimeFigureOut">
              <a:rPr lang="en-US" smtClean="0"/>
              <a:pPr/>
              <a:t>5/25/12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3A56F-DDD5-A646-8DD9-31F13A9988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FD1E9-89F9-8B47-B8D2-007E5E6E540D}" type="datetimeFigureOut">
              <a:rPr lang="en-US" smtClean="0"/>
              <a:pPr/>
              <a:t>5/25/12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3A56F-DDD5-A646-8DD9-31F13A9988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FD1E9-89F9-8B47-B8D2-007E5E6E540D}" type="datetimeFigureOut">
              <a:rPr lang="en-US" smtClean="0"/>
              <a:pPr/>
              <a:t>5/25/12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3A56F-DDD5-A646-8DD9-31F13A9988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FD1E9-89F9-8B47-B8D2-007E5E6E540D}" type="datetimeFigureOut">
              <a:rPr lang="en-US" smtClean="0"/>
              <a:pPr/>
              <a:t>5/25/12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3A56F-DDD5-A646-8DD9-31F13A9988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FD1E9-89F9-8B47-B8D2-007E5E6E540D}" type="datetimeFigureOut">
              <a:rPr lang="en-US" smtClean="0"/>
              <a:pPr/>
              <a:t>5/25/12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3A56F-DDD5-A646-8DD9-31F13A9988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FD1E9-89F9-8B47-B8D2-007E5E6E540D}" type="datetimeFigureOut">
              <a:rPr lang="en-US" smtClean="0"/>
              <a:pPr/>
              <a:t>5/25/12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3A56F-DDD5-A646-8DD9-31F13A9988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FD1E9-89F9-8B47-B8D2-007E5E6E540D}" type="datetimeFigureOut">
              <a:rPr lang="en-US" smtClean="0"/>
              <a:pPr/>
              <a:t>5/25/12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93A56F-DDD5-A646-8DD9-31F13A9988A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EBFD1E9-89F9-8B47-B8D2-007E5E6E540D}" type="datetimeFigureOut">
              <a:rPr lang="en-US" smtClean="0"/>
              <a:pPr/>
              <a:t>5/25/12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D693A56F-DDD5-A646-8DD9-31F13A9988A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EBFD1E9-89F9-8B47-B8D2-007E5E6E540D}" type="datetimeFigureOut">
              <a:rPr lang="en-US" smtClean="0"/>
              <a:pPr/>
              <a:t>5/25/12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693A56F-DDD5-A646-8DD9-31F13A9988A9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Track Group Findings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819400"/>
            <a:ext cx="8229600" cy="1143000"/>
          </a:xfrm>
        </p:spPr>
        <p:txBody>
          <a:bodyPr/>
          <a:lstStyle/>
          <a:p>
            <a:pPr algn="ctr"/>
            <a:r>
              <a:rPr lang="en-US" dirty="0" smtClean="0"/>
              <a:t>MODELS TRACK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i="1" dirty="0"/>
              <a:t>Value proposition problem:</a:t>
            </a:r>
            <a:r>
              <a:rPr lang="en-US" i="1" dirty="0" smtClean="0"/>
              <a:t> </a:t>
            </a:r>
            <a:br>
              <a:rPr lang="en-US" i="1" dirty="0" smtClean="0"/>
            </a:br>
            <a:r>
              <a:rPr lang="en-US" i="1" dirty="0" smtClean="0"/>
              <a:t>Value </a:t>
            </a:r>
            <a:r>
              <a:rPr lang="en-US" i="1" dirty="0"/>
              <a:t>vs. Risk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Providing users a model, in real time, of the  consequences of making security decision</a:t>
            </a:r>
          </a:p>
          <a:p>
            <a:r>
              <a:rPr lang="en-US" dirty="0" smtClean="0"/>
              <a:t>i.e. click for “free music”</a:t>
            </a:r>
          </a:p>
          <a:p>
            <a:r>
              <a:rPr lang="en-US" dirty="0" smtClean="0"/>
              <a:t>Allowing users greater freedom or greater risk</a:t>
            </a:r>
          </a:p>
          <a:p>
            <a:r>
              <a:rPr lang="en-US" dirty="0" smtClean="0"/>
              <a:t>This model can feed the separations of uses on a computer</a:t>
            </a:r>
          </a:p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Modeling the Non-Compromised  System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Describe the behaviors</a:t>
            </a:r>
          </a:p>
          <a:p>
            <a:endParaRPr lang="en-US" dirty="0"/>
          </a:p>
          <a:p>
            <a:r>
              <a:rPr lang="en-US" dirty="0" smtClean="0"/>
              <a:t>Criteria:</a:t>
            </a:r>
          </a:p>
          <a:p>
            <a:pPr lvl="1"/>
            <a:r>
              <a:rPr lang="en-US" dirty="0" smtClean="0"/>
              <a:t>Confidentiality, authentication, integrity	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Mixed Initiative Response Systems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endParaRPr lang="en-US" dirty="0" smtClean="0"/>
          </a:p>
          <a:p>
            <a:r>
              <a:rPr lang="en-US" dirty="0"/>
              <a:t>C</a:t>
            </a:r>
            <a:r>
              <a:rPr lang="en-US" dirty="0" smtClean="0"/>
              <a:t>reate a model that asks humans to make the decisions but if a human is not available in time to make the decision then the model makes it’s own decision based upon context and risk value. </a:t>
            </a:r>
          </a:p>
          <a:p>
            <a:r>
              <a:rPr lang="en-US" dirty="0" smtClean="0"/>
              <a:t>Allow computers to prevent a bottleneck of data flow caused by waiting for a human response.</a:t>
            </a:r>
          </a:p>
          <a:p>
            <a:r>
              <a:rPr lang="en-US" dirty="0" smtClean="0"/>
              <a:t>Allow the model to provide feedback data to the human operator of the decision made and the outcome, then feed that data back into the model.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dirty="0" smtClean="0"/>
              <a:t>Hierarchy of  Models</a:t>
            </a:r>
            <a:br>
              <a:rPr lang="en-US" dirty="0" smtClean="0"/>
            </a:br>
            <a:r>
              <a:rPr lang="en-US" dirty="0" smtClean="0"/>
              <a:t> at Different Scales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Apply the theory of layered models and different levels of abstraction to integrating various cyber models</a:t>
            </a:r>
          </a:p>
          <a:p>
            <a:r>
              <a:rPr lang="en-US" dirty="0" smtClean="0"/>
              <a:t>Use to answer “what does this model cover”</a:t>
            </a:r>
            <a:endParaRPr lang="en-US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Behavior Modeling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Model users, children, teens, adults and substance impaired users</a:t>
            </a:r>
          </a:p>
          <a:p>
            <a:endParaRPr lang="en-US" dirty="0" smtClean="0"/>
          </a:p>
          <a:p>
            <a:r>
              <a:rPr lang="en-US" dirty="0" smtClean="0"/>
              <a:t>Authorization that a user has on a system depends on the model of the user’s state</a:t>
            </a:r>
          </a:p>
          <a:p>
            <a:r>
              <a:rPr lang="en-US" dirty="0" smtClean="0"/>
              <a:t>Compare these models against those of adversarial behaviors</a:t>
            </a:r>
          </a:p>
          <a:p>
            <a:r>
              <a:rPr lang="en-US" dirty="0" smtClean="0"/>
              <a:t>Goal: To be able to Fingerprint individual users and entities based upon their behaviors. </a:t>
            </a:r>
          </a:p>
          <a:p>
            <a:r>
              <a:rPr lang="en-US" dirty="0" smtClean="0"/>
              <a:t>Resolve unique attackers.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 Combination and Integration of Model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“Little things become big things</a:t>
            </a:r>
            <a:r>
              <a:rPr lang="en-US" dirty="0" smtClean="0"/>
              <a:t>”</a:t>
            </a:r>
          </a:p>
          <a:p>
            <a:r>
              <a:rPr lang="en-US" dirty="0"/>
              <a:t>Many different researchers, many different </a:t>
            </a:r>
            <a:r>
              <a:rPr lang="en-US" dirty="0" smtClean="0"/>
              <a:t>models, Many </a:t>
            </a:r>
            <a:r>
              <a:rPr lang="en-US" dirty="0"/>
              <a:t>different analysis’s with many different </a:t>
            </a:r>
            <a:r>
              <a:rPr lang="en-US" dirty="0" smtClean="0"/>
              <a:t>preferences</a:t>
            </a:r>
          </a:p>
          <a:p>
            <a:r>
              <a:rPr lang="en-US" dirty="0" smtClean="0"/>
              <a:t>Repair the inconsistencies of heterogeneous models using a meta model</a:t>
            </a:r>
          </a:p>
          <a:p>
            <a:r>
              <a:rPr lang="en-US" dirty="0" smtClean="0"/>
              <a:t>The meta-model will auto detect the conflicts and offer resolutions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Modeling Context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Details TBD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ＭＳ Ｐ明朝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Flow.thmx</Template>
  <TotalTime>72</TotalTime>
  <Words>295</Words>
  <Application>Microsoft Macintosh PowerPoint</Application>
  <PresentationFormat>On-screen Show (4:3)</PresentationFormat>
  <Paragraphs>35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Flow</vt:lpstr>
      <vt:lpstr>Track Group Findings</vt:lpstr>
      <vt:lpstr>MODELS TRACK</vt:lpstr>
      <vt:lpstr>Value proposition problem:  Value vs. Risk</vt:lpstr>
      <vt:lpstr>Modeling the Non-Compromised  System</vt:lpstr>
      <vt:lpstr>Mixed Initiative Response Systems</vt:lpstr>
      <vt:lpstr>Hierarchy of  Models  at Different Scales</vt:lpstr>
      <vt:lpstr>Behavior Modeling</vt:lpstr>
      <vt:lpstr> Combination and Integration of Model </vt:lpstr>
      <vt:lpstr>Modeling Context</vt:lpstr>
    </vt:vector>
  </TitlesOfParts>
  <Company>Harford Community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Models Track</dc:title>
  <dc:creator>Eric</dc:creator>
  <cp:lastModifiedBy>Katie Dey</cp:lastModifiedBy>
  <cp:revision>7</cp:revision>
  <dcterms:created xsi:type="dcterms:W3CDTF">2010-08-18T05:30:46Z</dcterms:created>
  <dcterms:modified xsi:type="dcterms:W3CDTF">2012-05-25T23:35:51Z</dcterms:modified>
</cp:coreProperties>
</file>